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nix" initials="M" lastIdx="1" clrIdx="0">
    <p:extLst>
      <p:ext uri="{19B8F6BF-5375-455C-9EA6-DF929625EA0E}">
        <p15:presenceInfo xmlns:p15="http://schemas.microsoft.com/office/powerpoint/2012/main" userId="S::marnix.bijl@skinnskatteberg.se::b9f8fcf1-a6fd-4005-8708-b922d3bc2c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E4B885-9845-47C5-9357-6DC8C70A81CF}" v="11" dt="2021-02-16T14:15:30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nix" userId="b9f8fcf1-a6fd-4005-8708-b922d3bc2cc4" providerId="ADAL" clId="{C273595C-5DE3-4520-ABF5-CA3EC2129FC1}"/>
    <pc:docChg chg="modSld">
      <pc:chgData name="Marnix" userId="b9f8fcf1-a6fd-4005-8708-b922d3bc2cc4" providerId="ADAL" clId="{C273595C-5DE3-4520-ABF5-CA3EC2129FC1}" dt="2021-02-16T15:13:42.089" v="0" actId="1076"/>
      <pc:docMkLst>
        <pc:docMk/>
      </pc:docMkLst>
      <pc:sldChg chg="modSp mod">
        <pc:chgData name="Marnix" userId="b9f8fcf1-a6fd-4005-8708-b922d3bc2cc4" providerId="ADAL" clId="{C273595C-5DE3-4520-ABF5-CA3EC2129FC1}" dt="2021-02-16T15:13:42.089" v="0" actId="1076"/>
        <pc:sldMkLst>
          <pc:docMk/>
          <pc:sldMk cId="3909389281" sldId="256"/>
        </pc:sldMkLst>
        <pc:spChg chg="mod">
          <ac:chgData name="Marnix" userId="b9f8fcf1-a6fd-4005-8708-b922d3bc2cc4" providerId="ADAL" clId="{C273595C-5DE3-4520-ABF5-CA3EC2129FC1}" dt="2021-02-16T15:13:42.089" v="0" actId="1076"/>
          <ac:spMkLst>
            <pc:docMk/>
            <pc:sldMk cId="3909389281" sldId="256"/>
            <ac:spMk id="17" creationId="{D0F758C4-957D-42C3-986F-4E287CE79F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2913-CF99-4B0D-AEE4-6941D1C9D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77907E-CF18-4E3F-A796-AE8EAA7A0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A7B17-969A-4783-A777-546B30E80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C963-0C84-416C-9525-671DF905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81193-2095-40AE-BCCA-2D11A89D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9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A3E7-F79B-4682-ACCD-9984418D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EF042-5D1C-462F-ABE7-831C7DA36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BD683-133D-4386-B597-E8E91E38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2848B-768D-40D7-990E-3BD85E95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3F1D8-ED7F-4F34-9807-9118D8AE4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1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7C6C2B-A53A-4199-93A1-20C882A84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9EC50-FE6F-477C-B039-29FD5F546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A691C-8956-4BA9-B280-DB24BED58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9D417-20B7-4E88-A39C-9F132B4F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D2B3F-D3E2-46AF-83F3-9818A24E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1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DA5F2-3996-4346-AC06-E5519CE88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69C77-374A-455C-8406-23282625F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356FF-5BFB-482E-9AD6-B184A82B1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583DA-0EFD-4AA3-9A81-C50BE564D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B1112-9C21-4D68-B891-5C2C278AF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3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72100-A69E-41CF-8B15-FC4495643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5E410-16B6-4B31-A252-B1AB7227E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6B33A-BAA8-4421-8CBB-FBC83703A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851EE-7406-4829-9399-AB1CFCCBF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70B62-6A69-4D2F-86EE-03DC96F0D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8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06242-63D9-4510-B93F-AB83B705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32F84-A4A3-4882-83E2-C494D827D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F57AA-8974-44F5-94A9-9CAD37653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ED89C-8D26-4D9C-AD22-849E7ACE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24679-D006-4326-9741-1050D583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1DC5F-7FBE-4A24-B31B-66CBD3D6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4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319F-925F-472B-94B1-4D629F77A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7E501-0630-4D62-82D0-30A2FBF22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993F33-F946-43F7-9CA8-440D9FA1A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A3F926-4F88-45B9-8A61-6830DC91E8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124480-AE61-44FA-AC7E-137DDC47B1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E93D8-ADE2-4EF6-8FC0-7366E813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970D14-913D-4F56-8A94-526281DEC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AE5FF6-D53D-48EB-9F5E-6005B6A3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EEACB-1C8C-4767-897E-32A17FE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4175F3-1AF1-42B3-87DC-D14FF9DD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A1E907-3916-4491-8630-8CC1CFCD1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EDDD7-690F-4F10-830A-ABE120A6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6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6921DC-F828-40B8-9FCB-CBBE63A51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85FE91-B012-4189-ADA4-54459A93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78A5C-1F2F-4C2B-9C7A-E30E3544E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8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653D-6EDE-4E5B-829B-800740DB8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0DD5D-2995-4E50-B6B1-C5F88D150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BDEE1F-8133-4F73-A0EB-F863E7AD7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1F301-6604-4C74-8D1B-25F81847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DDE7-01E9-4612-9114-2B5B3E3F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B703C-9218-431B-9925-0C1BFF34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4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3F085-BE6C-4209-A434-A6D5A57DE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E6069-26AC-4CDC-BABA-D144EBF92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7142A-3BDB-4F3E-8F3A-7D6A5AC81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B70DF8-5C86-4A1B-B198-C54C446C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81AEF-0A1F-4BB9-8189-D3A39AE2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9621D-A671-4333-A47D-61AC4D89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9BFC45-4F50-4F26-8DB9-73D8A1CA5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834B1-7199-4046-95BD-6490E2C08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DD63C-4823-4F8D-9FD2-18379B2E3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7EBF-57F5-4B12-AC3A-2E39D1D5EC2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FA3E6-C2C2-494D-B4BE-D8BB09FE8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8FC2B-5901-4D53-94FC-727EE5879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142E-04DE-46A3-83BA-566452E13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3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12F93D2A-088E-49DA-8D77-578F5999D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638" y="-111240"/>
            <a:ext cx="10004836" cy="6858000"/>
          </a:xfrm>
          <a:prstGeom prst="rect">
            <a:avLst/>
          </a:prstGeom>
        </p:spPr>
      </p:pic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C12DCD8-B879-4C35-9A32-81350125641F}"/>
              </a:ext>
            </a:extLst>
          </p:cNvPr>
          <p:cNvSpPr/>
          <p:nvPr/>
        </p:nvSpPr>
        <p:spPr>
          <a:xfrm>
            <a:off x="6400815" y="4147458"/>
            <a:ext cx="457200" cy="457200"/>
          </a:xfrm>
          <a:prstGeom prst="flowChartConnector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7</a:t>
            </a:r>
            <a:endParaRPr lang="en-US" dirty="0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D685CD13-6BB3-432B-9026-CBEC868C1D61}"/>
              </a:ext>
            </a:extLst>
          </p:cNvPr>
          <p:cNvSpPr/>
          <p:nvPr/>
        </p:nvSpPr>
        <p:spPr>
          <a:xfrm>
            <a:off x="7711760" y="2254131"/>
            <a:ext cx="457200" cy="457200"/>
          </a:xfrm>
          <a:prstGeom prst="flowChartConnector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3</a:t>
            </a:r>
            <a:endParaRPr lang="en-US" dirty="0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64A69112-080F-440B-8397-70C6787FB207}"/>
              </a:ext>
            </a:extLst>
          </p:cNvPr>
          <p:cNvSpPr/>
          <p:nvPr/>
        </p:nvSpPr>
        <p:spPr>
          <a:xfrm>
            <a:off x="10395872" y="827314"/>
            <a:ext cx="457200" cy="457200"/>
          </a:xfrm>
          <a:prstGeom prst="flowChartConnector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6</a:t>
            </a:r>
            <a:endParaRPr lang="en-US" dirty="0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D631F12B-A0D7-4A82-BCFF-6EBDEFE940BF}"/>
              </a:ext>
            </a:extLst>
          </p:cNvPr>
          <p:cNvSpPr/>
          <p:nvPr/>
        </p:nvSpPr>
        <p:spPr>
          <a:xfrm>
            <a:off x="6085127" y="2971801"/>
            <a:ext cx="457200" cy="457200"/>
          </a:xfrm>
          <a:prstGeom prst="flowChartConnector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2</a:t>
            </a:r>
            <a:endParaRPr lang="en-US" dirty="0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4A991B95-EB2E-4561-A001-3A892A565BD8}"/>
              </a:ext>
            </a:extLst>
          </p:cNvPr>
          <p:cNvSpPr/>
          <p:nvPr/>
        </p:nvSpPr>
        <p:spPr>
          <a:xfrm>
            <a:off x="6716500" y="1970316"/>
            <a:ext cx="457200" cy="457200"/>
          </a:xfrm>
          <a:prstGeom prst="flowChartConnector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4</a:t>
            </a:r>
            <a:endParaRPr lang="en-US" dirty="0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B39F0C26-2CBF-43C0-BC91-282AA0344485}"/>
              </a:ext>
            </a:extLst>
          </p:cNvPr>
          <p:cNvSpPr/>
          <p:nvPr/>
        </p:nvSpPr>
        <p:spPr>
          <a:xfrm>
            <a:off x="8414672" y="1502230"/>
            <a:ext cx="457200" cy="457200"/>
          </a:xfrm>
          <a:prstGeom prst="flowChartConnector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5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9E734B-E162-49D4-9AB6-1488BD3FA756}"/>
              </a:ext>
            </a:extLst>
          </p:cNvPr>
          <p:cNvSpPr txBox="1"/>
          <p:nvPr/>
        </p:nvSpPr>
        <p:spPr>
          <a:xfrm>
            <a:off x="17222" y="148168"/>
            <a:ext cx="6420347" cy="8402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/>
              <a:t>Vindkraftprojekt</a:t>
            </a:r>
            <a:r>
              <a:rPr lang="sv-SE" b="1" dirty="0"/>
              <a:t>     i      och runt             Skinnskattebergs kommun</a:t>
            </a:r>
          </a:p>
          <a:p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b="1" dirty="0"/>
              <a:t>Getberget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Norrmogen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Långholmsberget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Älgkullen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Målarberget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Skansen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 err="1"/>
              <a:t>Siggebohyttan</a:t>
            </a:r>
            <a:endParaRPr lang="sv-SE" dirty="0"/>
          </a:p>
          <a:p>
            <a:pPr marL="342900" indent="-342900">
              <a:buFont typeface="+mj-lt"/>
              <a:buAutoNum type="arabicPeriod"/>
            </a:pPr>
            <a:r>
              <a:rPr lang="sv-SE" b="1" dirty="0"/>
              <a:t>Rabbalshede Kraft</a:t>
            </a:r>
          </a:p>
          <a:p>
            <a:pPr marL="342900" indent="-342900">
              <a:buFont typeface="+mj-lt"/>
              <a:buAutoNum type="arabicPeriod"/>
            </a:pPr>
            <a:r>
              <a:rPr lang="sv-SE" b="1" dirty="0"/>
              <a:t>Helgberget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/>
              <a:t>Tretjärnsberget</a:t>
            </a:r>
          </a:p>
          <a:p>
            <a:pPr marL="342900" indent="-342900">
              <a:buFont typeface="+mj-lt"/>
              <a:buAutoNum type="arabicPeriod"/>
            </a:pPr>
            <a:endParaRPr lang="sv-SE" b="1" dirty="0"/>
          </a:p>
          <a:p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OBS, positioner</a:t>
            </a:r>
          </a:p>
          <a:p>
            <a:r>
              <a:rPr lang="sv-SE" dirty="0"/>
              <a:t>endast ungefärliga.</a:t>
            </a:r>
          </a:p>
          <a:p>
            <a:endParaRPr lang="sv-SE" dirty="0"/>
          </a:p>
          <a:p>
            <a:r>
              <a:rPr lang="sv-SE" dirty="0"/>
              <a:t>2021-01-08</a:t>
            </a:r>
            <a:endParaRPr lang="en-US" dirty="0"/>
          </a:p>
        </p:txBody>
      </p:sp>
      <p:sp>
        <p:nvSpPr>
          <p:cNvPr id="16" name="Åttahörning 15">
            <a:extLst>
              <a:ext uri="{FF2B5EF4-FFF2-40B4-BE49-F238E27FC236}">
                <a16:creationId xmlns:a16="http://schemas.microsoft.com/office/drawing/2014/main" id="{91CBC071-1050-4C1D-9684-B376E80996CF}"/>
              </a:ext>
            </a:extLst>
          </p:cNvPr>
          <p:cNvSpPr/>
          <p:nvPr/>
        </p:nvSpPr>
        <p:spPr>
          <a:xfrm>
            <a:off x="6855941" y="2999594"/>
            <a:ext cx="435431" cy="424543"/>
          </a:xfrm>
          <a:prstGeom prst="octagon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8</a:t>
            </a:r>
          </a:p>
        </p:txBody>
      </p:sp>
      <p:sp>
        <p:nvSpPr>
          <p:cNvPr id="18" name="Åttahörning 17">
            <a:extLst>
              <a:ext uri="{FF2B5EF4-FFF2-40B4-BE49-F238E27FC236}">
                <a16:creationId xmlns:a16="http://schemas.microsoft.com/office/drawing/2014/main" id="{A55ADDCD-C338-462B-93FF-3962D7396A81}"/>
              </a:ext>
            </a:extLst>
          </p:cNvPr>
          <p:cNvSpPr/>
          <p:nvPr/>
        </p:nvSpPr>
        <p:spPr>
          <a:xfrm>
            <a:off x="7007298" y="2364633"/>
            <a:ext cx="435431" cy="424543"/>
          </a:xfrm>
          <a:prstGeom prst="octagon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1</a:t>
            </a:r>
          </a:p>
        </p:txBody>
      </p:sp>
      <p:sp>
        <p:nvSpPr>
          <p:cNvPr id="19" name="Åttahörning 18">
            <a:extLst>
              <a:ext uri="{FF2B5EF4-FFF2-40B4-BE49-F238E27FC236}">
                <a16:creationId xmlns:a16="http://schemas.microsoft.com/office/drawing/2014/main" id="{3D80C871-C759-4E3D-9920-EFBF55A7FE46}"/>
              </a:ext>
            </a:extLst>
          </p:cNvPr>
          <p:cNvSpPr/>
          <p:nvPr/>
        </p:nvSpPr>
        <p:spPr>
          <a:xfrm>
            <a:off x="7952047" y="3200401"/>
            <a:ext cx="435431" cy="424543"/>
          </a:xfrm>
          <a:prstGeom prst="octagon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9</a:t>
            </a:r>
          </a:p>
        </p:txBody>
      </p:sp>
      <p:sp>
        <p:nvSpPr>
          <p:cNvPr id="20" name="Åttahörning 19">
            <a:extLst>
              <a:ext uri="{FF2B5EF4-FFF2-40B4-BE49-F238E27FC236}">
                <a16:creationId xmlns:a16="http://schemas.microsoft.com/office/drawing/2014/main" id="{925C2BED-047E-41EF-8477-AC5802BF87AA}"/>
              </a:ext>
            </a:extLst>
          </p:cNvPr>
          <p:cNvSpPr/>
          <p:nvPr/>
        </p:nvSpPr>
        <p:spPr>
          <a:xfrm>
            <a:off x="1755623" y="137302"/>
            <a:ext cx="435431" cy="424543"/>
          </a:xfrm>
          <a:prstGeom prst="octagon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Flowchart: Connector 12">
            <a:extLst>
              <a:ext uri="{FF2B5EF4-FFF2-40B4-BE49-F238E27FC236}">
                <a16:creationId xmlns:a16="http://schemas.microsoft.com/office/drawing/2014/main" id="{6CDD214B-0D70-4731-93D9-A0155BEFDE11}"/>
              </a:ext>
            </a:extLst>
          </p:cNvPr>
          <p:cNvSpPr/>
          <p:nvPr/>
        </p:nvSpPr>
        <p:spPr>
          <a:xfrm>
            <a:off x="3174496" y="111240"/>
            <a:ext cx="457200" cy="457200"/>
          </a:xfrm>
          <a:prstGeom prst="flowChartConnector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4</a:t>
            </a:r>
            <a:endParaRPr lang="en-US" dirty="0"/>
          </a:p>
        </p:txBody>
      </p:sp>
      <p:sp>
        <p:nvSpPr>
          <p:cNvPr id="3" name="Cirkel: ihålig 2">
            <a:extLst>
              <a:ext uri="{FF2B5EF4-FFF2-40B4-BE49-F238E27FC236}">
                <a16:creationId xmlns:a16="http://schemas.microsoft.com/office/drawing/2014/main" id="{11EF9A62-EC1A-43A4-9C47-56606265C9DB}"/>
              </a:ext>
            </a:extLst>
          </p:cNvPr>
          <p:cNvSpPr/>
          <p:nvPr/>
        </p:nvSpPr>
        <p:spPr>
          <a:xfrm>
            <a:off x="5083689" y="1950052"/>
            <a:ext cx="529603" cy="532679"/>
          </a:xfrm>
          <a:prstGeom prst="donu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7" name="Flowchart: Connector 7">
            <a:extLst>
              <a:ext uri="{FF2B5EF4-FFF2-40B4-BE49-F238E27FC236}">
                <a16:creationId xmlns:a16="http://schemas.microsoft.com/office/drawing/2014/main" id="{D0F758C4-957D-42C3-986F-4E287CE79F24}"/>
              </a:ext>
            </a:extLst>
          </p:cNvPr>
          <p:cNvSpPr/>
          <p:nvPr/>
        </p:nvSpPr>
        <p:spPr>
          <a:xfrm>
            <a:off x="7291372" y="3341655"/>
            <a:ext cx="490381" cy="457200"/>
          </a:xfrm>
          <a:prstGeom prst="flowChartConnector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90938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35</Words>
  <Application>Microsoft Office PowerPoint</Application>
  <PresentationFormat>Bredbild</PresentationFormat>
  <Paragraphs>41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Therese Landolsi</dc:creator>
  <cp:lastModifiedBy>Marnix Bijl</cp:lastModifiedBy>
  <cp:revision>4</cp:revision>
  <dcterms:created xsi:type="dcterms:W3CDTF">2021-01-13T09:46:46Z</dcterms:created>
  <dcterms:modified xsi:type="dcterms:W3CDTF">2021-02-16T15:13:45Z</dcterms:modified>
</cp:coreProperties>
</file>