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9" r:id="rId5"/>
    <p:sldId id="267" r:id="rId6"/>
    <p:sldId id="329" r:id="rId7"/>
    <p:sldId id="298" r:id="rId8"/>
    <p:sldId id="320" r:id="rId9"/>
    <p:sldId id="317" r:id="rId10"/>
    <p:sldId id="328"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12FA86-1172-4BC4-9FF3-C868443F4CCC}" v="8" dt="2021-06-01T11:36:40.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a Bukhari" userId="S::diana.bukhari@skinnskatteberg.se::b34e595c-d3e9-48d2-8b2d-14e58b9b79af" providerId="AD" clId="Web-{11C8BA0E-FDFD-4EE3-9518-1C1A5B010290}"/>
    <pc:docChg chg="modSld">
      <pc:chgData name="Diana Bukhari" userId="S::diana.bukhari@skinnskatteberg.se::b34e595c-d3e9-48d2-8b2d-14e58b9b79af" providerId="AD" clId="Web-{11C8BA0E-FDFD-4EE3-9518-1C1A5B010290}" dt="2020-11-17T09:24:05.937" v="3" actId="20577"/>
      <pc:docMkLst>
        <pc:docMk/>
      </pc:docMkLst>
      <pc:sldChg chg="modSp">
        <pc:chgData name="Diana Bukhari" userId="S::diana.bukhari@skinnskatteberg.se::b34e595c-d3e9-48d2-8b2d-14e58b9b79af" providerId="AD" clId="Web-{11C8BA0E-FDFD-4EE3-9518-1C1A5B010290}" dt="2020-11-17T09:24:05.937" v="3" actId="20577"/>
        <pc:sldMkLst>
          <pc:docMk/>
          <pc:sldMk cId="707492127" sldId="261"/>
        </pc:sldMkLst>
        <pc:spChg chg="mod">
          <ac:chgData name="Diana Bukhari" userId="S::diana.bukhari@skinnskatteberg.se::b34e595c-d3e9-48d2-8b2d-14e58b9b79af" providerId="AD" clId="Web-{11C8BA0E-FDFD-4EE3-9518-1C1A5B010290}" dt="2020-11-17T09:24:05.937" v="3" actId="20577"/>
          <ac:spMkLst>
            <pc:docMk/>
            <pc:sldMk cId="707492127" sldId="261"/>
            <ac:spMk id="15" creationId="{FD8CF052-2966-4042-9FA9-D6C43D726B27}"/>
          </ac:spMkLst>
        </pc:spChg>
      </pc:sldChg>
    </pc:docChg>
  </pc:docChgLst>
  <pc:docChgLst>
    <pc:chgData name="Diana Bukhari" userId="S::diana.bukhari@skinnskatteberg.se::b34e595c-d3e9-48d2-8b2d-14e58b9b79af" providerId="AD" clId="Web-{043A3B00-B42E-4C68-81DA-FC5DBEBCFD53}"/>
    <pc:docChg chg="modSld">
      <pc:chgData name="Diana Bukhari" userId="S::diana.bukhari@skinnskatteberg.se::b34e595c-d3e9-48d2-8b2d-14e58b9b79af" providerId="AD" clId="Web-{043A3B00-B42E-4C68-81DA-FC5DBEBCFD53}" dt="2020-11-18T14:24:54.546" v="3"/>
      <pc:docMkLst>
        <pc:docMk/>
      </pc:docMkLst>
      <pc:sldChg chg="addSp delSp modSp">
        <pc:chgData name="Diana Bukhari" userId="S::diana.bukhari@skinnskatteberg.se::b34e595c-d3e9-48d2-8b2d-14e58b9b79af" providerId="AD" clId="Web-{043A3B00-B42E-4C68-81DA-FC5DBEBCFD53}" dt="2020-11-18T14:24:54.546" v="3"/>
        <pc:sldMkLst>
          <pc:docMk/>
          <pc:sldMk cId="707492127" sldId="261"/>
        </pc:sldMkLst>
        <pc:spChg chg="add del mod">
          <ac:chgData name="Diana Bukhari" userId="S::diana.bukhari@skinnskatteberg.se::b34e595c-d3e9-48d2-8b2d-14e58b9b79af" providerId="AD" clId="Web-{043A3B00-B42E-4C68-81DA-FC5DBEBCFD53}" dt="2020-11-18T14:24:54.546" v="3"/>
          <ac:spMkLst>
            <pc:docMk/>
            <pc:sldMk cId="707492127" sldId="261"/>
            <ac:spMk id="3" creationId="{85264ED9-C75B-488F-9194-0E278E8BAB87}"/>
          </ac:spMkLst>
        </pc:spChg>
      </pc:sldChg>
    </pc:docChg>
  </pc:docChgLst>
  <pc:docChgLst>
    <pc:chgData name="Diana Bukhari" userId="S::diana.bukhari@skinnskatteberg.se::b34e595c-d3e9-48d2-8b2d-14e58b9b79af" providerId="AD" clId="Web-{B5F7DFA6-D2DD-4C36-A7F5-D0FD7BA203B5}"/>
    <pc:docChg chg="modSld">
      <pc:chgData name="Diana Bukhari" userId="S::diana.bukhari@skinnskatteberg.se::b34e595c-d3e9-48d2-8b2d-14e58b9b79af" providerId="AD" clId="Web-{B5F7DFA6-D2DD-4C36-A7F5-D0FD7BA203B5}" dt="2020-11-16T14:13:33.419" v="5" actId="1076"/>
      <pc:docMkLst>
        <pc:docMk/>
      </pc:docMkLst>
      <pc:sldChg chg="addSp delSp modSp">
        <pc:chgData name="Diana Bukhari" userId="S::diana.bukhari@skinnskatteberg.se::b34e595c-d3e9-48d2-8b2d-14e58b9b79af" providerId="AD" clId="Web-{B5F7DFA6-D2DD-4C36-A7F5-D0FD7BA203B5}" dt="2020-11-16T14:13:33.419" v="5" actId="1076"/>
        <pc:sldMkLst>
          <pc:docMk/>
          <pc:sldMk cId="707492127" sldId="261"/>
        </pc:sldMkLst>
        <pc:spChg chg="mod">
          <ac:chgData name="Diana Bukhari" userId="S::diana.bukhari@skinnskatteberg.se::b34e595c-d3e9-48d2-8b2d-14e58b9b79af" providerId="AD" clId="Web-{B5F7DFA6-D2DD-4C36-A7F5-D0FD7BA203B5}" dt="2020-11-16T14:13:28.247" v="3" actId="1076"/>
          <ac:spMkLst>
            <pc:docMk/>
            <pc:sldMk cId="707492127" sldId="261"/>
            <ac:spMk id="15" creationId="{FD8CF052-2966-4042-9FA9-D6C43D726B27}"/>
          </ac:spMkLst>
        </pc:spChg>
        <pc:spChg chg="del">
          <ac:chgData name="Diana Bukhari" userId="S::diana.bukhari@skinnskatteberg.se::b34e595c-d3e9-48d2-8b2d-14e58b9b79af" providerId="AD" clId="Web-{B5F7DFA6-D2DD-4C36-A7F5-D0FD7BA203B5}" dt="2020-11-16T14:13:26.075" v="2"/>
          <ac:spMkLst>
            <pc:docMk/>
            <pc:sldMk cId="707492127" sldId="261"/>
            <ac:spMk id="16" creationId="{F0A9150F-F9DD-4190-A081-94747B21E928}"/>
          </ac:spMkLst>
        </pc:spChg>
        <pc:spChg chg="del">
          <ac:chgData name="Diana Bukhari" userId="S::diana.bukhari@skinnskatteberg.se::b34e595c-d3e9-48d2-8b2d-14e58b9b79af" providerId="AD" clId="Web-{B5F7DFA6-D2DD-4C36-A7F5-D0FD7BA203B5}" dt="2020-11-16T14:13:24.669" v="1"/>
          <ac:spMkLst>
            <pc:docMk/>
            <pc:sldMk cId="707492127" sldId="261"/>
            <ac:spMk id="17" creationId="{7D5877DC-CB1E-4964-B66B-E9BF3005689E}"/>
          </ac:spMkLst>
        </pc:spChg>
        <pc:picChg chg="add mod">
          <ac:chgData name="Diana Bukhari" userId="S::diana.bukhari@skinnskatteberg.se::b34e595c-d3e9-48d2-8b2d-14e58b9b79af" providerId="AD" clId="Web-{B5F7DFA6-D2DD-4C36-A7F5-D0FD7BA203B5}" dt="2020-11-16T14:13:33.419" v="5" actId="1076"/>
          <ac:picMkLst>
            <pc:docMk/>
            <pc:sldMk cId="707492127" sldId="261"/>
            <ac:picMk id="2" creationId="{D54BFCE9-E9CC-4EB4-A95D-22356087EB65}"/>
          </ac:picMkLst>
        </pc:picChg>
      </pc:sldChg>
    </pc:docChg>
  </pc:docChgLst>
  <pc:docChgLst>
    <pc:chgData name="Diana Bukhari" userId="S::diana.bukhari@skinnskatteberg.se::b34e595c-d3e9-48d2-8b2d-14e58b9b79af" providerId="AD" clId="Web-{16A030AB-A1BB-4DFB-B879-7EBF84F99E80}"/>
    <pc:docChg chg="delSld modSld">
      <pc:chgData name="Diana Bukhari" userId="S::diana.bukhari@skinnskatteberg.se::b34e595c-d3e9-48d2-8b2d-14e58b9b79af" providerId="AD" clId="Web-{16A030AB-A1BB-4DFB-B879-7EBF84F99E80}" dt="2020-11-16T14:10:48.707" v="598" actId="14100"/>
      <pc:docMkLst>
        <pc:docMk/>
      </pc:docMkLst>
      <pc:sldChg chg="delSp modSp del">
        <pc:chgData name="Diana Bukhari" userId="S::diana.bukhari@skinnskatteberg.se::b34e595c-d3e9-48d2-8b2d-14e58b9b79af" providerId="AD" clId="Web-{16A030AB-A1BB-4DFB-B879-7EBF84F99E80}" dt="2020-11-16T13:42:54.157" v="578"/>
        <pc:sldMkLst>
          <pc:docMk/>
          <pc:sldMk cId="3820110651" sldId="266"/>
        </pc:sldMkLst>
        <pc:spChg chg="del mod">
          <ac:chgData name="Diana Bukhari" userId="S::diana.bukhari@skinnskatteberg.se::b34e595c-d3e9-48d2-8b2d-14e58b9b79af" providerId="AD" clId="Web-{16A030AB-A1BB-4DFB-B879-7EBF84F99E80}" dt="2020-11-16T13:40:34.952" v="513"/>
          <ac:spMkLst>
            <pc:docMk/>
            <pc:sldMk cId="3820110651" sldId="266"/>
            <ac:spMk id="16" creationId="{F0A9150F-F9DD-4190-A081-94747B21E928}"/>
          </ac:spMkLst>
        </pc:spChg>
        <pc:spChg chg="mod">
          <ac:chgData name="Diana Bukhari" userId="S::diana.bukhari@skinnskatteberg.se::b34e595c-d3e9-48d2-8b2d-14e58b9b79af" providerId="AD" clId="Web-{16A030AB-A1BB-4DFB-B879-7EBF84F99E80}" dt="2020-11-16T13:41:03.562" v="530" actId="20577"/>
          <ac:spMkLst>
            <pc:docMk/>
            <pc:sldMk cId="3820110651" sldId="266"/>
            <ac:spMk id="17" creationId="{7D5877DC-CB1E-4964-B66B-E9BF3005689E}"/>
          </ac:spMkLst>
        </pc:spChg>
      </pc:sldChg>
      <pc:sldChg chg="modSp">
        <pc:chgData name="Diana Bukhari" userId="S::diana.bukhari@skinnskatteberg.se::b34e595c-d3e9-48d2-8b2d-14e58b9b79af" providerId="AD" clId="Web-{16A030AB-A1BB-4DFB-B879-7EBF84F99E80}" dt="2020-11-16T14:10:48.707" v="598" actId="14100"/>
        <pc:sldMkLst>
          <pc:docMk/>
          <pc:sldMk cId="386376476" sldId="267"/>
        </pc:sldMkLst>
        <pc:spChg chg="mod">
          <ac:chgData name="Diana Bukhari" userId="S::diana.bukhari@skinnskatteberg.se::b34e595c-d3e9-48d2-8b2d-14e58b9b79af" providerId="AD" clId="Web-{16A030AB-A1BB-4DFB-B879-7EBF84F99E80}" dt="2020-11-16T14:10:31.941" v="589" actId="1076"/>
          <ac:spMkLst>
            <pc:docMk/>
            <pc:sldMk cId="386376476" sldId="267"/>
            <ac:spMk id="16" creationId="{F0A9150F-F9DD-4190-A081-94747B21E928}"/>
          </ac:spMkLst>
        </pc:spChg>
        <pc:spChg chg="mod">
          <ac:chgData name="Diana Bukhari" userId="S::diana.bukhari@skinnskatteberg.se::b34e595c-d3e9-48d2-8b2d-14e58b9b79af" providerId="AD" clId="Web-{16A030AB-A1BB-4DFB-B879-7EBF84F99E80}" dt="2020-11-16T14:10:48.707" v="598" actId="14100"/>
          <ac:spMkLst>
            <pc:docMk/>
            <pc:sldMk cId="386376476" sldId="267"/>
            <ac:spMk id="17" creationId="{7D5877DC-CB1E-4964-B66B-E9BF3005689E}"/>
          </ac:spMkLst>
        </pc:spChg>
      </pc:sldChg>
      <pc:sldChg chg="addSp delSp modSp">
        <pc:chgData name="Diana Bukhari" userId="S::diana.bukhari@skinnskatteberg.se::b34e595c-d3e9-48d2-8b2d-14e58b9b79af" providerId="AD" clId="Web-{16A030AB-A1BB-4DFB-B879-7EBF84F99E80}" dt="2020-11-16T13:38:41.904" v="507" actId="20577"/>
        <pc:sldMkLst>
          <pc:docMk/>
          <pc:sldMk cId="248439921" sldId="268"/>
        </pc:sldMkLst>
        <pc:spChg chg="add mod">
          <ac:chgData name="Diana Bukhari" userId="S::diana.bukhari@skinnskatteberg.se::b34e595c-d3e9-48d2-8b2d-14e58b9b79af" providerId="AD" clId="Web-{16A030AB-A1BB-4DFB-B879-7EBF84F99E80}" dt="2020-11-16T13:38:18.841" v="503" actId="20577"/>
          <ac:spMkLst>
            <pc:docMk/>
            <pc:sldMk cId="248439921" sldId="268"/>
            <ac:spMk id="2" creationId="{87412612-3364-4C34-983A-1B8CA0F35EB8}"/>
          </ac:spMkLst>
        </pc:spChg>
        <pc:spChg chg="del">
          <ac:chgData name="Diana Bukhari" userId="S::diana.bukhari@skinnskatteberg.se::b34e595c-d3e9-48d2-8b2d-14e58b9b79af" providerId="AD" clId="Web-{16A030AB-A1BB-4DFB-B879-7EBF84F99E80}" dt="2020-11-16T13:28:15.694" v="0"/>
          <ac:spMkLst>
            <pc:docMk/>
            <pc:sldMk cId="248439921" sldId="268"/>
            <ac:spMk id="16" creationId="{F0A9150F-F9DD-4190-A081-94747B21E928}"/>
          </ac:spMkLst>
        </pc:spChg>
        <pc:spChg chg="mod">
          <ac:chgData name="Diana Bukhari" userId="S::diana.bukhari@skinnskatteberg.se::b34e595c-d3e9-48d2-8b2d-14e58b9b79af" providerId="AD" clId="Web-{16A030AB-A1BB-4DFB-B879-7EBF84F99E80}" dt="2020-11-16T13:38:41.904" v="507" actId="20577"/>
          <ac:spMkLst>
            <pc:docMk/>
            <pc:sldMk cId="248439921" sldId="268"/>
            <ac:spMk id="17" creationId="{7D5877DC-CB1E-4964-B66B-E9BF3005689E}"/>
          </ac:spMkLst>
        </pc:spChg>
      </pc:sldChg>
    </pc:docChg>
  </pc:docChgLst>
  <pc:docChgLst>
    <pc:chgData name="Diana Bukhari" userId="S::diana.bukhari@skinnskatteberg.se::b34e595c-d3e9-48d2-8b2d-14e58b9b79af" providerId="AD" clId="Web-{C88FF717-9BD2-4C98-89F2-C2D016E37771}"/>
    <pc:docChg chg="addSld delSld modSld">
      <pc:chgData name="Diana Bukhari" userId="S::diana.bukhari@skinnskatteberg.se::b34e595c-d3e9-48d2-8b2d-14e58b9b79af" providerId="AD" clId="Web-{C88FF717-9BD2-4C98-89F2-C2D016E37771}" dt="2020-11-16T13:26:56.365" v="23"/>
      <pc:docMkLst>
        <pc:docMk/>
      </pc:docMkLst>
      <pc:sldChg chg="del">
        <pc:chgData name="Diana Bukhari" userId="S::diana.bukhari@skinnskatteberg.se::b34e595c-d3e9-48d2-8b2d-14e58b9b79af" providerId="AD" clId="Web-{C88FF717-9BD2-4C98-89F2-C2D016E37771}" dt="2020-11-16T13:26:14.754" v="4"/>
        <pc:sldMkLst>
          <pc:docMk/>
          <pc:sldMk cId="4095452479" sldId="256"/>
        </pc:sldMkLst>
      </pc:sldChg>
      <pc:sldChg chg="del">
        <pc:chgData name="Diana Bukhari" userId="S::diana.bukhari@skinnskatteberg.se::b34e595c-d3e9-48d2-8b2d-14e58b9b79af" providerId="AD" clId="Web-{C88FF717-9BD2-4C98-89F2-C2D016E37771}" dt="2020-11-16T13:26:20.442" v="6"/>
        <pc:sldMkLst>
          <pc:docMk/>
          <pc:sldMk cId="1921026151" sldId="259"/>
        </pc:sldMkLst>
      </pc:sldChg>
      <pc:sldChg chg="del">
        <pc:chgData name="Diana Bukhari" userId="S::diana.bukhari@skinnskatteberg.se::b34e595c-d3e9-48d2-8b2d-14e58b9b79af" providerId="AD" clId="Web-{C88FF717-9BD2-4C98-89F2-C2D016E37771}" dt="2020-11-16T13:26:22.301" v="7"/>
        <pc:sldMkLst>
          <pc:docMk/>
          <pc:sldMk cId="999214984" sldId="260"/>
        </pc:sldMkLst>
      </pc:sldChg>
      <pc:sldChg chg="delSp">
        <pc:chgData name="Diana Bukhari" userId="S::diana.bukhari@skinnskatteberg.se::b34e595c-d3e9-48d2-8b2d-14e58b9b79af" providerId="AD" clId="Web-{C88FF717-9BD2-4C98-89F2-C2D016E37771}" dt="2020-11-16T13:26:38.974" v="14"/>
        <pc:sldMkLst>
          <pc:docMk/>
          <pc:sldMk cId="707492127" sldId="261"/>
        </pc:sldMkLst>
        <pc:spChg chg="del topLvl">
          <ac:chgData name="Diana Bukhari" userId="S::diana.bukhari@skinnskatteberg.se::b34e595c-d3e9-48d2-8b2d-14e58b9b79af" providerId="AD" clId="Web-{C88FF717-9BD2-4C98-89F2-C2D016E37771}" dt="2020-11-16T13:26:38.974" v="14"/>
          <ac:spMkLst>
            <pc:docMk/>
            <pc:sldMk cId="707492127" sldId="261"/>
            <ac:spMk id="48" creationId="{344D6A72-6928-4D1C-A2D6-8E123E97F447}"/>
          </ac:spMkLst>
        </pc:spChg>
        <pc:spChg chg="del topLvl">
          <ac:chgData name="Diana Bukhari" userId="S::diana.bukhari@skinnskatteberg.se::b34e595c-d3e9-48d2-8b2d-14e58b9b79af" providerId="AD" clId="Web-{C88FF717-9BD2-4C98-89F2-C2D016E37771}" dt="2020-11-16T13:26:37.349" v="13"/>
          <ac:spMkLst>
            <pc:docMk/>
            <pc:sldMk cId="707492127" sldId="261"/>
            <ac:spMk id="49" creationId="{71F4C6E3-CF7C-4196-B89B-3113D4F4E865}"/>
          </ac:spMkLst>
        </pc:spChg>
        <pc:spChg chg="del">
          <ac:chgData name="Diana Bukhari" userId="S::diana.bukhari@skinnskatteberg.se::b34e595c-d3e9-48d2-8b2d-14e58b9b79af" providerId="AD" clId="Web-{C88FF717-9BD2-4C98-89F2-C2D016E37771}" dt="2020-11-16T13:26:35.895" v="12"/>
          <ac:spMkLst>
            <pc:docMk/>
            <pc:sldMk cId="707492127" sldId="261"/>
            <ac:spMk id="50" creationId="{86FC0208-1A79-45B3-AC19-EA5F1814C0F6}"/>
          </ac:spMkLst>
        </pc:spChg>
        <pc:grpChg chg="del">
          <ac:chgData name="Diana Bukhari" userId="S::diana.bukhari@skinnskatteberg.se::b34e595c-d3e9-48d2-8b2d-14e58b9b79af" providerId="AD" clId="Web-{C88FF717-9BD2-4C98-89F2-C2D016E37771}" dt="2020-11-16T13:26:37.349" v="13"/>
          <ac:grpSpMkLst>
            <pc:docMk/>
            <pc:sldMk cId="707492127" sldId="261"/>
            <ac:grpSpMk id="9" creationId="{0D1F5AC7-A939-417C-8E57-B90185FF14FB}"/>
          </ac:grpSpMkLst>
        </pc:grpChg>
      </pc:sldChg>
      <pc:sldChg chg="del">
        <pc:chgData name="Diana Bukhari" userId="S::diana.bukhari@skinnskatteberg.se::b34e595c-d3e9-48d2-8b2d-14e58b9b79af" providerId="AD" clId="Web-{C88FF717-9BD2-4C98-89F2-C2D016E37771}" dt="2020-11-16T13:26:24.801" v="9"/>
        <pc:sldMkLst>
          <pc:docMk/>
          <pc:sldMk cId="2394636942" sldId="263"/>
        </pc:sldMkLst>
      </pc:sldChg>
      <pc:sldChg chg="del">
        <pc:chgData name="Diana Bukhari" userId="S::diana.bukhari@skinnskatteberg.se::b34e595c-d3e9-48d2-8b2d-14e58b9b79af" providerId="AD" clId="Web-{C88FF717-9BD2-4C98-89F2-C2D016E37771}" dt="2020-11-16T13:26:24.067" v="8"/>
        <pc:sldMkLst>
          <pc:docMk/>
          <pc:sldMk cId="3729421655" sldId="264"/>
        </pc:sldMkLst>
      </pc:sldChg>
      <pc:sldChg chg="del">
        <pc:chgData name="Diana Bukhari" userId="S::diana.bukhari@skinnskatteberg.se::b34e595c-d3e9-48d2-8b2d-14e58b9b79af" providerId="AD" clId="Web-{C88FF717-9BD2-4C98-89F2-C2D016E37771}" dt="2020-11-16T13:26:25.989" v="10"/>
        <pc:sldMkLst>
          <pc:docMk/>
          <pc:sldMk cId="3719954467" sldId="265"/>
        </pc:sldMkLst>
      </pc:sldChg>
      <pc:sldChg chg="delSp modSp add replId">
        <pc:chgData name="Diana Bukhari" userId="S::diana.bukhari@skinnskatteberg.se::b34e595c-d3e9-48d2-8b2d-14e58b9b79af" providerId="AD" clId="Web-{C88FF717-9BD2-4C98-89F2-C2D016E37771}" dt="2020-11-16T13:26:45.442" v="17"/>
        <pc:sldMkLst>
          <pc:docMk/>
          <pc:sldMk cId="3820110651" sldId="266"/>
        </pc:sldMkLst>
        <pc:spChg chg="mod">
          <ac:chgData name="Diana Bukhari" userId="S::diana.bukhari@skinnskatteberg.se::b34e595c-d3e9-48d2-8b2d-14e58b9b79af" providerId="AD" clId="Web-{C88FF717-9BD2-4C98-89F2-C2D016E37771}" dt="2020-11-16T13:25:50.566" v="2" actId="20577"/>
          <ac:spMkLst>
            <pc:docMk/>
            <pc:sldMk cId="3820110651" sldId="266"/>
            <ac:spMk id="15" creationId="{FD8CF052-2966-4042-9FA9-D6C43D726B27}"/>
          </ac:spMkLst>
        </pc:spChg>
        <pc:spChg chg="del topLvl">
          <ac:chgData name="Diana Bukhari" userId="S::diana.bukhari@skinnskatteberg.se::b34e595c-d3e9-48d2-8b2d-14e58b9b79af" providerId="AD" clId="Web-{C88FF717-9BD2-4C98-89F2-C2D016E37771}" dt="2020-11-16T13:26:41.880" v="15"/>
          <ac:spMkLst>
            <pc:docMk/>
            <pc:sldMk cId="3820110651" sldId="266"/>
            <ac:spMk id="48" creationId="{344D6A72-6928-4D1C-A2D6-8E123E97F447}"/>
          </ac:spMkLst>
        </pc:spChg>
        <pc:spChg chg="del topLvl">
          <ac:chgData name="Diana Bukhari" userId="S::diana.bukhari@skinnskatteberg.se::b34e595c-d3e9-48d2-8b2d-14e58b9b79af" providerId="AD" clId="Web-{C88FF717-9BD2-4C98-89F2-C2D016E37771}" dt="2020-11-16T13:26:43.833" v="16"/>
          <ac:spMkLst>
            <pc:docMk/>
            <pc:sldMk cId="3820110651" sldId="266"/>
            <ac:spMk id="49" creationId="{71F4C6E3-CF7C-4196-B89B-3113D4F4E865}"/>
          </ac:spMkLst>
        </pc:spChg>
        <pc:spChg chg="del mod">
          <ac:chgData name="Diana Bukhari" userId="S::diana.bukhari@skinnskatteberg.se::b34e595c-d3e9-48d2-8b2d-14e58b9b79af" providerId="AD" clId="Web-{C88FF717-9BD2-4C98-89F2-C2D016E37771}" dt="2020-11-16T13:26:45.442" v="17"/>
          <ac:spMkLst>
            <pc:docMk/>
            <pc:sldMk cId="3820110651" sldId="266"/>
            <ac:spMk id="50" creationId="{86FC0208-1A79-45B3-AC19-EA5F1814C0F6}"/>
          </ac:spMkLst>
        </pc:spChg>
        <pc:grpChg chg="del">
          <ac:chgData name="Diana Bukhari" userId="S::diana.bukhari@skinnskatteberg.se::b34e595c-d3e9-48d2-8b2d-14e58b9b79af" providerId="AD" clId="Web-{C88FF717-9BD2-4C98-89F2-C2D016E37771}" dt="2020-11-16T13:26:41.880" v="15"/>
          <ac:grpSpMkLst>
            <pc:docMk/>
            <pc:sldMk cId="3820110651" sldId="266"/>
            <ac:grpSpMk id="9" creationId="{0D1F5AC7-A939-417C-8E57-B90185FF14FB}"/>
          </ac:grpSpMkLst>
        </pc:grpChg>
      </pc:sldChg>
      <pc:sldChg chg="delSp add replId">
        <pc:chgData name="Diana Bukhari" userId="S::diana.bukhari@skinnskatteberg.se::b34e595c-d3e9-48d2-8b2d-14e58b9b79af" providerId="AD" clId="Web-{C88FF717-9BD2-4C98-89F2-C2D016E37771}" dt="2020-11-16T13:26:51.708" v="20"/>
        <pc:sldMkLst>
          <pc:docMk/>
          <pc:sldMk cId="386376476" sldId="267"/>
        </pc:sldMkLst>
        <pc:spChg chg="del topLvl">
          <ac:chgData name="Diana Bukhari" userId="S::diana.bukhari@skinnskatteberg.se::b34e595c-d3e9-48d2-8b2d-14e58b9b79af" providerId="AD" clId="Web-{C88FF717-9BD2-4C98-89F2-C2D016E37771}" dt="2020-11-16T13:26:51.708" v="20"/>
          <ac:spMkLst>
            <pc:docMk/>
            <pc:sldMk cId="386376476" sldId="267"/>
            <ac:spMk id="48" creationId="{344D6A72-6928-4D1C-A2D6-8E123E97F447}"/>
          </ac:spMkLst>
        </pc:spChg>
        <pc:spChg chg="del topLvl">
          <ac:chgData name="Diana Bukhari" userId="S::diana.bukhari@skinnskatteberg.se::b34e595c-d3e9-48d2-8b2d-14e58b9b79af" providerId="AD" clId="Web-{C88FF717-9BD2-4C98-89F2-C2D016E37771}" dt="2020-11-16T13:26:48.661" v="19"/>
          <ac:spMkLst>
            <pc:docMk/>
            <pc:sldMk cId="386376476" sldId="267"/>
            <ac:spMk id="49" creationId="{71F4C6E3-CF7C-4196-B89B-3113D4F4E865}"/>
          </ac:spMkLst>
        </pc:spChg>
        <pc:spChg chg="del">
          <ac:chgData name="Diana Bukhari" userId="S::diana.bukhari@skinnskatteberg.se::b34e595c-d3e9-48d2-8b2d-14e58b9b79af" providerId="AD" clId="Web-{C88FF717-9BD2-4C98-89F2-C2D016E37771}" dt="2020-11-16T13:26:47.208" v="18"/>
          <ac:spMkLst>
            <pc:docMk/>
            <pc:sldMk cId="386376476" sldId="267"/>
            <ac:spMk id="50" creationId="{86FC0208-1A79-45B3-AC19-EA5F1814C0F6}"/>
          </ac:spMkLst>
        </pc:spChg>
        <pc:grpChg chg="del">
          <ac:chgData name="Diana Bukhari" userId="S::diana.bukhari@skinnskatteberg.se::b34e595c-d3e9-48d2-8b2d-14e58b9b79af" providerId="AD" clId="Web-{C88FF717-9BD2-4C98-89F2-C2D016E37771}" dt="2020-11-16T13:26:48.661" v="19"/>
          <ac:grpSpMkLst>
            <pc:docMk/>
            <pc:sldMk cId="386376476" sldId="267"/>
            <ac:grpSpMk id="9" creationId="{0D1F5AC7-A939-417C-8E57-B90185FF14FB}"/>
          </ac:grpSpMkLst>
        </pc:grpChg>
      </pc:sldChg>
      <pc:sldChg chg="delSp modSp add replId">
        <pc:chgData name="Diana Bukhari" userId="S::diana.bukhari@skinnskatteberg.se::b34e595c-d3e9-48d2-8b2d-14e58b9b79af" providerId="AD" clId="Web-{C88FF717-9BD2-4C98-89F2-C2D016E37771}" dt="2020-11-16T13:26:56.365" v="23"/>
        <pc:sldMkLst>
          <pc:docMk/>
          <pc:sldMk cId="248439921" sldId="268"/>
        </pc:sldMkLst>
        <pc:spChg chg="del mod">
          <ac:chgData name="Diana Bukhari" userId="S::diana.bukhari@skinnskatteberg.se::b34e595c-d3e9-48d2-8b2d-14e58b9b79af" providerId="AD" clId="Web-{C88FF717-9BD2-4C98-89F2-C2D016E37771}" dt="2020-11-16T13:26:54.693" v="22"/>
          <ac:spMkLst>
            <pc:docMk/>
            <pc:sldMk cId="248439921" sldId="268"/>
            <ac:spMk id="50" creationId="{86FC0208-1A79-45B3-AC19-EA5F1814C0F6}"/>
          </ac:spMkLst>
        </pc:spChg>
        <pc:grpChg chg="del">
          <ac:chgData name="Diana Bukhari" userId="S::diana.bukhari@skinnskatteberg.se::b34e595c-d3e9-48d2-8b2d-14e58b9b79af" providerId="AD" clId="Web-{C88FF717-9BD2-4C98-89F2-C2D016E37771}" dt="2020-11-16T13:26:56.365" v="23"/>
          <ac:grpSpMkLst>
            <pc:docMk/>
            <pc:sldMk cId="248439921" sldId="268"/>
            <ac:grpSpMk id="9" creationId="{0D1F5AC7-A939-417C-8E57-B90185FF14FB}"/>
          </ac:grpSpMkLst>
        </pc:grpChg>
      </pc:sldChg>
    </pc:docChg>
  </pc:docChgLst>
  <pc:docChgLst>
    <pc:chgData name="Diana Bukhari" userId="S::diana.bukhari@skinnskatteberg.se::b34e595c-d3e9-48d2-8b2d-14e58b9b79af" providerId="AD" clId="Web-{7533F053-B594-4342-BAC7-8E271B024544}"/>
    <pc:docChg chg="addSld modSld sldOrd">
      <pc:chgData name="Diana Bukhari" userId="S::diana.bukhari@skinnskatteberg.se::b34e595c-d3e9-48d2-8b2d-14e58b9b79af" providerId="AD" clId="Web-{7533F053-B594-4342-BAC7-8E271B024544}" dt="2020-11-17T09:31:55.582" v="13"/>
      <pc:docMkLst>
        <pc:docMk/>
      </pc:docMkLst>
      <pc:sldChg chg="ord">
        <pc:chgData name="Diana Bukhari" userId="S::diana.bukhari@skinnskatteberg.se::b34e595c-d3e9-48d2-8b2d-14e58b9b79af" providerId="AD" clId="Web-{7533F053-B594-4342-BAC7-8E271B024544}" dt="2020-11-17T09:31:47.504" v="9"/>
        <pc:sldMkLst>
          <pc:docMk/>
          <pc:sldMk cId="707492127" sldId="261"/>
        </pc:sldMkLst>
      </pc:sldChg>
      <pc:sldChg chg="modSp">
        <pc:chgData name="Diana Bukhari" userId="S::diana.bukhari@skinnskatteberg.se::b34e595c-d3e9-48d2-8b2d-14e58b9b79af" providerId="AD" clId="Web-{7533F053-B594-4342-BAC7-8E271B024544}" dt="2020-11-17T09:30:56.924" v="7" actId="20577"/>
        <pc:sldMkLst>
          <pc:docMk/>
          <pc:sldMk cId="386376476" sldId="267"/>
        </pc:sldMkLst>
        <pc:spChg chg="mod">
          <ac:chgData name="Diana Bukhari" userId="S::diana.bukhari@skinnskatteberg.se::b34e595c-d3e9-48d2-8b2d-14e58b9b79af" providerId="AD" clId="Web-{7533F053-B594-4342-BAC7-8E271B024544}" dt="2020-11-17T09:30:56.924" v="7" actId="20577"/>
          <ac:spMkLst>
            <pc:docMk/>
            <pc:sldMk cId="386376476" sldId="267"/>
            <ac:spMk id="16" creationId="{F0A9150F-F9DD-4190-A081-94747B21E928}"/>
          </ac:spMkLst>
        </pc:spChg>
      </pc:sldChg>
      <pc:sldChg chg="delSp modSp add ord replId">
        <pc:chgData name="Diana Bukhari" userId="S::diana.bukhari@skinnskatteberg.se::b34e595c-d3e9-48d2-8b2d-14e58b9b79af" providerId="AD" clId="Web-{7533F053-B594-4342-BAC7-8E271B024544}" dt="2020-11-17T09:31:55.582" v="13"/>
        <pc:sldMkLst>
          <pc:docMk/>
          <pc:sldMk cId="2098573515" sldId="269"/>
        </pc:sldMkLst>
        <pc:spChg chg="del mod">
          <ac:chgData name="Diana Bukhari" userId="S::diana.bukhari@skinnskatteberg.se::b34e595c-d3e9-48d2-8b2d-14e58b9b79af" providerId="AD" clId="Web-{7533F053-B594-4342-BAC7-8E271B024544}" dt="2020-11-17T09:31:55.582" v="13"/>
          <ac:spMkLst>
            <pc:docMk/>
            <pc:sldMk cId="2098573515" sldId="269"/>
            <ac:spMk id="2" creationId="{87412612-3364-4C34-983A-1B8CA0F35EB8}"/>
          </ac:spMkLst>
        </pc:spChg>
        <pc:spChg chg="del">
          <ac:chgData name="Diana Bukhari" userId="S::diana.bukhari@skinnskatteberg.se::b34e595c-d3e9-48d2-8b2d-14e58b9b79af" providerId="AD" clId="Web-{7533F053-B594-4342-BAC7-8E271B024544}" dt="2020-11-17T09:31:52.676" v="11"/>
          <ac:spMkLst>
            <pc:docMk/>
            <pc:sldMk cId="2098573515" sldId="269"/>
            <ac:spMk id="17" creationId="{7D5877DC-CB1E-4964-B66B-E9BF3005689E}"/>
          </ac:spMkLst>
        </pc:spChg>
      </pc:sldChg>
    </pc:docChg>
  </pc:docChgLst>
  <pc:docChgLst>
    <pc:chgData name="Diana Bukhari" userId="S::diana.bukhari@skinnskatteberg.se::b34e595c-d3e9-48d2-8b2d-14e58b9b79af" providerId="AD" clId="Web-{91B59A98-6725-40B8-B1DD-4F5782C8A9B4}"/>
    <pc:docChg chg="modSld">
      <pc:chgData name="Diana Bukhari" userId="S::diana.bukhari@skinnskatteberg.se::b34e595c-d3e9-48d2-8b2d-14e58b9b79af" providerId="AD" clId="Web-{91B59A98-6725-40B8-B1DD-4F5782C8A9B4}" dt="2020-11-18T14:14:50.290" v="14" actId="20577"/>
      <pc:docMkLst>
        <pc:docMk/>
      </pc:docMkLst>
      <pc:sldChg chg="modSp">
        <pc:chgData name="Diana Bukhari" userId="S::diana.bukhari@skinnskatteberg.se::b34e595c-d3e9-48d2-8b2d-14e58b9b79af" providerId="AD" clId="Web-{91B59A98-6725-40B8-B1DD-4F5782C8A9B4}" dt="2020-11-18T14:14:50.290" v="14" actId="20577"/>
        <pc:sldMkLst>
          <pc:docMk/>
          <pc:sldMk cId="707492127" sldId="261"/>
        </pc:sldMkLst>
        <pc:spChg chg="mod">
          <ac:chgData name="Diana Bukhari" userId="S::diana.bukhari@skinnskatteberg.se::b34e595c-d3e9-48d2-8b2d-14e58b9b79af" providerId="AD" clId="Web-{91B59A98-6725-40B8-B1DD-4F5782C8A9B4}" dt="2020-11-18T14:14:50.290" v="14" actId="20577"/>
          <ac:spMkLst>
            <pc:docMk/>
            <pc:sldMk cId="707492127" sldId="261"/>
            <ac:spMk id="15" creationId="{FD8CF052-2966-4042-9FA9-D6C43D726B27}"/>
          </ac:spMkLst>
        </pc:spChg>
      </pc:sldChg>
    </pc:docChg>
  </pc:docChgLst>
  <pc:docChgLst>
    <pc:chgData name="Diana Bukhari" userId="S::diana.bukhari@skinnskatteberg.se::b34e595c-d3e9-48d2-8b2d-14e58b9b79af" providerId="AD" clId="Web-{9C671CD3-49C4-4CF7-855C-146855BA8733}"/>
    <pc:docChg chg="modSld">
      <pc:chgData name="Diana Bukhari" userId="S::diana.bukhari@skinnskatteberg.se::b34e595c-d3e9-48d2-8b2d-14e58b9b79af" providerId="AD" clId="Web-{9C671CD3-49C4-4CF7-855C-146855BA8733}" dt="2020-11-18T14:20:32.377" v="17" actId="20577"/>
      <pc:docMkLst>
        <pc:docMk/>
      </pc:docMkLst>
      <pc:sldChg chg="delSp modSp">
        <pc:chgData name="Diana Bukhari" userId="S::diana.bukhari@skinnskatteberg.se::b34e595c-d3e9-48d2-8b2d-14e58b9b79af" providerId="AD" clId="Web-{9C671CD3-49C4-4CF7-855C-146855BA8733}" dt="2020-11-18T14:20:30.768" v="15" actId="20577"/>
        <pc:sldMkLst>
          <pc:docMk/>
          <pc:sldMk cId="707492127" sldId="261"/>
        </pc:sldMkLst>
        <pc:spChg chg="mod">
          <ac:chgData name="Diana Bukhari" userId="S::diana.bukhari@skinnskatteberg.se::b34e595c-d3e9-48d2-8b2d-14e58b9b79af" providerId="AD" clId="Web-{9C671CD3-49C4-4CF7-855C-146855BA8733}" dt="2020-11-18T14:20:30.768" v="15" actId="20577"/>
          <ac:spMkLst>
            <pc:docMk/>
            <pc:sldMk cId="707492127" sldId="261"/>
            <ac:spMk id="4" creationId="{91DB4A88-6AE0-4378-AA02-38B963B478AE}"/>
          </ac:spMkLst>
        </pc:spChg>
        <pc:picChg chg="del">
          <ac:chgData name="Diana Bukhari" userId="S::diana.bukhari@skinnskatteberg.se::b34e595c-d3e9-48d2-8b2d-14e58b9b79af" providerId="AD" clId="Web-{9C671CD3-49C4-4CF7-855C-146855BA8733}" dt="2020-11-18T14:19:15.985" v="1"/>
          <ac:picMkLst>
            <pc:docMk/>
            <pc:sldMk cId="707492127" sldId="261"/>
            <ac:picMk id="2" creationId="{D54BFCE9-E9CC-4EB4-A95D-22356087EB65}"/>
          </ac:picMkLst>
        </pc:picChg>
        <pc:picChg chg="del">
          <ac:chgData name="Diana Bukhari" userId="S::diana.bukhari@skinnskatteberg.se::b34e595c-d3e9-48d2-8b2d-14e58b9b79af" providerId="AD" clId="Web-{9C671CD3-49C4-4CF7-855C-146855BA8733}" dt="2020-11-18T14:19:12.969" v="0"/>
          <ac:picMkLst>
            <pc:docMk/>
            <pc:sldMk cId="707492127" sldId="261"/>
            <ac:picMk id="3" creationId="{5A7253D3-78D4-47B6-AE2B-7351A4895DEB}"/>
          </ac:picMkLst>
        </pc:picChg>
      </pc:sldChg>
    </pc:docChg>
  </pc:docChgLst>
  <pc:docChgLst>
    <pc:chgData name="Diana Bukhari" userId="S::diana.bukhari@skinnskatteberg.se::b34e595c-d3e9-48d2-8b2d-14e58b9b79af" providerId="AD" clId="Web-{F87CDCB2-1435-44C6-86BB-26DCAD771769}"/>
    <pc:docChg chg="modSld">
      <pc:chgData name="Diana Bukhari" userId="S::diana.bukhari@skinnskatteberg.se::b34e595c-d3e9-48d2-8b2d-14e58b9b79af" providerId="AD" clId="Web-{F87CDCB2-1435-44C6-86BB-26DCAD771769}" dt="2020-11-18T14:27:35.464" v="62" actId="14100"/>
      <pc:docMkLst>
        <pc:docMk/>
      </pc:docMkLst>
      <pc:sldChg chg="addSp modSp">
        <pc:chgData name="Diana Bukhari" userId="S::diana.bukhari@skinnskatteberg.se::b34e595c-d3e9-48d2-8b2d-14e58b9b79af" providerId="AD" clId="Web-{F87CDCB2-1435-44C6-86BB-26DCAD771769}" dt="2020-11-18T14:27:35.464" v="62" actId="14100"/>
        <pc:sldMkLst>
          <pc:docMk/>
          <pc:sldMk cId="707492127" sldId="261"/>
        </pc:sldMkLst>
        <pc:spChg chg="add mod">
          <ac:chgData name="Diana Bukhari" userId="S::diana.bukhari@skinnskatteberg.se::b34e595c-d3e9-48d2-8b2d-14e58b9b79af" providerId="AD" clId="Web-{F87CDCB2-1435-44C6-86BB-26DCAD771769}" dt="2020-11-18T14:27:04.229" v="57" actId="1076"/>
          <ac:spMkLst>
            <pc:docMk/>
            <pc:sldMk cId="707492127" sldId="261"/>
            <ac:spMk id="3" creationId="{34F4B29F-154C-4FEE-8E54-BBBC0EA3F6D2}"/>
          </ac:spMkLst>
        </pc:spChg>
        <pc:spChg chg="mod">
          <ac:chgData name="Diana Bukhari" userId="S::diana.bukhari@skinnskatteberg.se::b34e595c-d3e9-48d2-8b2d-14e58b9b79af" providerId="AD" clId="Web-{F87CDCB2-1435-44C6-86BB-26DCAD771769}" dt="2020-11-18T14:26:02.759" v="17" actId="1076"/>
          <ac:spMkLst>
            <pc:docMk/>
            <pc:sldMk cId="707492127" sldId="261"/>
            <ac:spMk id="4" creationId="{91DB4A88-6AE0-4378-AA02-38B963B478AE}"/>
          </ac:spMkLst>
        </pc:spChg>
        <pc:picChg chg="mod">
          <ac:chgData name="Diana Bukhari" userId="S::diana.bukhari@skinnskatteberg.se::b34e595c-d3e9-48d2-8b2d-14e58b9b79af" providerId="AD" clId="Web-{F87CDCB2-1435-44C6-86BB-26DCAD771769}" dt="2020-11-18T14:25:58.369" v="16" actId="1076"/>
          <ac:picMkLst>
            <pc:docMk/>
            <pc:sldMk cId="707492127" sldId="261"/>
            <ac:picMk id="2" creationId="{7FBF8118-7606-4B07-BEF4-CFEFD90CC562}"/>
          </ac:picMkLst>
        </pc:picChg>
        <pc:cxnChg chg="add mod">
          <ac:chgData name="Diana Bukhari" userId="S::diana.bukhari@skinnskatteberg.se::b34e595c-d3e9-48d2-8b2d-14e58b9b79af" providerId="AD" clId="Web-{F87CDCB2-1435-44C6-86BB-26DCAD771769}" dt="2020-11-18T14:27:35.464" v="62" actId="14100"/>
          <ac:cxnSpMkLst>
            <pc:docMk/>
            <pc:sldMk cId="707492127" sldId="261"/>
            <ac:cxnSpMk id="8" creationId="{EC3BF004-6F42-4051-8896-E05647833014}"/>
          </ac:cxnSpMkLst>
        </pc:cxnChg>
      </pc:sldChg>
    </pc:docChg>
  </pc:docChgLst>
  <pc:docChgLst>
    <pc:chgData name="Jennimari Merisola" userId="991d090c-6541-4dc2-899a-b8bf6e3f7708" providerId="ADAL" clId="{1812FA86-1172-4BC4-9FF3-C868443F4CCC}"/>
    <pc:docChg chg="undo custSel addSld delSld modSld sldOrd">
      <pc:chgData name="Jennimari Merisola" userId="991d090c-6541-4dc2-899a-b8bf6e3f7708" providerId="ADAL" clId="{1812FA86-1172-4BC4-9FF3-C868443F4CCC}" dt="2021-06-01T12:04:55.878" v="547" actId="2696"/>
      <pc:docMkLst>
        <pc:docMk/>
      </pc:docMkLst>
      <pc:sldChg chg="del">
        <pc:chgData name="Jennimari Merisola" userId="991d090c-6541-4dc2-899a-b8bf6e3f7708" providerId="ADAL" clId="{1812FA86-1172-4BC4-9FF3-C868443F4CCC}" dt="2021-06-01T07:29:36.290" v="37" actId="2696"/>
        <pc:sldMkLst>
          <pc:docMk/>
          <pc:sldMk cId="707492127" sldId="261"/>
        </pc:sldMkLst>
      </pc:sldChg>
      <pc:sldChg chg="delSp modSp mod">
        <pc:chgData name="Jennimari Merisola" userId="991d090c-6541-4dc2-899a-b8bf6e3f7708" providerId="ADAL" clId="{1812FA86-1172-4BC4-9FF3-C868443F4CCC}" dt="2021-06-01T11:58:52.123" v="529" actId="1076"/>
        <pc:sldMkLst>
          <pc:docMk/>
          <pc:sldMk cId="386376476" sldId="267"/>
        </pc:sldMkLst>
        <pc:spChg chg="del mod">
          <ac:chgData name="Jennimari Merisola" userId="991d090c-6541-4dc2-899a-b8bf6e3f7708" providerId="ADAL" clId="{1812FA86-1172-4BC4-9FF3-C868443F4CCC}" dt="2021-06-01T08:33:36.034" v="179" actId="478"/>
          <ac:spMkLst>
            <pc:docMk/>
            <pc:sldMk cId="386376476" sldId="267"/>
            <ac:spMk id="5" creationId="{F2414ABA-2286-4505-80E3-10B4C281B94E}"/>
          </ac:spMkLst>
        </pc:spChg>
        <pc:spChg chg="mod">
          <ac:chgData name="Jennimari Merisola" userId="991d090c-6541-4dc2-899a-b8bf6e3f7708" providerId="ADAL" clId="{1812FA86-1172-4BC4-9FF3-C868443F4CCC}" dt="2021-06-01T11:58:52.123" v="529" actId="1076"/>
          <ac:spMkLst>
            <pc:docMk/>
            <pc:sldMk cId="386376476" sldId="267"/>
            <ac:spMk id="16" creationId="{F0A9150F-F9DD-4190-A081-94747B21E928}"/>
          </ac:spMkLst>
        </pc:spChg>
        <pc:spChg chg="mod">
          <ac:chgData name="Jennimari Merisola" userId="991d090c-6541-4dc2-899a-b8bf6e3f7708" providerId="ADAL" clId="{1812FA86-1172-4BC4-9FF3-C868443F4CCC}" dt="2021-06-01T11:56:29.438" v="445" actId="20577"/>
          <ac:spMkLst>
            <pc:docMk/>
            <pc:sldMk cId="386376476" sldId="267"/>
            <ac:spMk id="17" creationId="{7D5877DC-CB1E-4964-B66B-E9BF3005689E}"/>
          </ac:spMkLst>
        </pc:spChg>
        <pc:picChg chg="mod">
          <ac:chgData name="Jennimari Merisola" userId="991d090c-6541-4dc2-899a-b8bf6e3f7708" providerId="ADAL" clId="{1812FA86-1172-4BC4-9FF3-C868443F4CCC}" dt="2021-06-01T11:57:46.024" v="523" actId="1076"/>
          <ac:picMkLst>
            <pc:docMk/>
            <pc:sldMk cId="386376476" sldId="267"/>
            <ac:picMk id="7" creationId="{16823ABB-1B97-4D2F-8FF0-A54EF332BDF4}"/>
          </ac:picMkLst>
        </pc:picChg>
      </pc:sldChg>
      <pc:sldChg chg="delSp modSp del mod">
        <pc:chgData name="Jennimari Merisola" userId="991d090c-6541-4dc2-899a-b8bf6e3f7708" providerId="ADAL" clId="{1812FA86-1172-4BC4-9FF3-C868443F4CCC}" dt="2021-06-01T12:04:55.878" v="547" actId="2696"/>
        <pc:sldMkLst>
          <pc:docMk/>
          <pc:sldMk cId="248439921" sldId="268"/>
        </pc:sldMkLst>
        <pc:spChg chg="del mod">
          <ac:chgData name="Jennimari Merisola" userId="991d090c-6541-4dc2-899a-b8bf6e3f7708" providerId="ADAL" clId="{1812FA86-1172-4BC4-9FF3-C868443F4CCC}" dt="2021-06-01T08:33:42.512" v="180" actId="478"/>
          <ac:spMkLst>
            <pc:docMk/>
            <pc:sldMk cId="248439921" sldId="268"/>
            <ac:spMk id="5" creationId="{F2414ABA-2286-4505-80E3-10B4C281B94E}"/>
          </ac:spMkLst>
        </pc:spChg>
        <pc:spChg chg="mod">
          <ac:chgData name="Jennimari Merisola" userId="991d090c-6541-4dc2-899a-b8bf6e3f7708" providerId="ADAL" clId="{1812FA86-1172-4BC4-9FF3-C868443F4CCC}" dt="2021-06-01T11:37:14.131" v="286" actId="1076"/>
          <ac:spMkLst>
            <pc:docMk/>
            <pc:sldMk cId="248439921" sldId="268"/>
            <ac:spMk id="17" creationId="{7D5877DC-CB1E-4964-B66B-E9BF3005689E}"/>
          </ac:spMkLst>
        </pc:spChg>
      </pc:sldChg>
      <pc:sldChg chg="addSp delSp modSp mod">
        <pc:chgData name="Jennimari Merisola" userId="991d090c-6541-4dc2-899a-b8bf6e3f7708" providerId="ADAL" clId="{1812FA86-1172-4BC4-9FF3-C868443F4CCC}" dt="2021-06-01T11:34:08.630" v="265" actId="20577"/>
        <pc:sldMkLst>
          <pc:docMk/>
          <pc:sldMk cId="2098573515" sldId="269"/>
        </pc:sldMkLst>
        <pc:spChg chg="add mod">
          <ac:chgData name="Jennimari Merisola" userId="991d090c-6541-4dc2-899a-b8bf6e3f7708" providerId="ADAL" clId="{1812FA86-1172-4BC4-9FF3-C868443F4CCC}" dt="2021-06-01T11:34:08.630" v="265" actId="20577"/>
          <ac:spMkLst>
            <pc:docMk/>
            <pc:sldMk cId="2098573515" sldId="269"/>
            <ac:spMk id="2" creationId="{62D89F90-2F52-4E1B-BDCA-6FB4ADB6D7EE}"/>
          </ac:spMkLst>
        </pc:spChg>
        <pc:spChg chg="del mod">
          <ac:chgData name="Jennimari Merisola" userId="991d090c-6541-4dc2-899a-b8bf6e3f7708" providerId="ADAL" clId="{1812FA86-1172-4BC4-9FF3-C868443F4CCC}" dt="2021-06-01T08:33:32.943" v="178" actId="478"/>
          <ac:spMkLst>
            <pc:docMk/>
            <pc:sldMk cId="2098573515" sldId="269"/>
            <ac:spMk id="5" creationId="{F2414ABA-2286-4505-80E3-10B4C281B94E}"/>
          </ac:spMkLst>
        </pc:spChg>
      </pc:sldChg>
      <pc:sldChg chg="addSp delSp modSp add del mod">
        <pc:chgData name="Jennimari Merisola" userId="991d090c-6541-4dc2-899a-b8bf6e3f7708" providerId="ADAL" clId="{1812FA86-1172-4BC4-9FF3-C868443F4CCC}" dt="2021-06-01T08:28:11.716" v="126" actId="2696"/>
        <pc:sldMkLst>
          <pc:docMk/>
          <pc:sldMk cId="171585199" sldId="270"/>
        </pc:sldMkLst>
        <pc:spChg chg="mod">
          <ac:chgData name="Jennimari Merisola" userId="991d090c-6541-4dc2-899a-b8bf6e3f7708" providerId="ADAL" clId="{1812FA86-1172-4BC4-9FF3-C868443F4CCC}" dt="2021-06-01T07:29:24.938" v="36" actId="20577"/>
          <ac:spMkLst>
            <pc:docMk/>
            <pc:sldMk cId="171585199" sldId="270"/>
            <ac:spMk id="3" creationId="{34F4B29F-154C-4FEE-8E54-BBBC0EA3F6D2}"/>
          </ac:spMkLst>
        </pc:spChg>
        <pc:spChg chg="mod">
          <ac:chgData name="Jennimari Merisola" userId="991d090c-6541-4dc2-899a-b8bf6e3f7708" providerId="ADAL" clId="{1812FA86-1172-4BC4-9FF3-C868443F4CCC}" dt="2021-06-01T08:19:45.347" v="118" actId="20577"/>
          <ac:spMkLst>
            <pc:docMk/>
            <pc:sldMk cId="171585199" sldId="270"/>
            <ac:spMk id="5" creationId="{F2414ABA-2286-4505-80E3-10B4C281B94E}"/>
          </ac:spMkLst>
        </pc:spChg>
        <pc:picChg chg="del">
          <ac:chgData name="Jennimari Merisola" userId="991d090c-6541-4dc2-899a-b8bf6e3f7708" providerId="ADAL" clId="{1812FA86-1172-4BC4-9FF3-C868443F4CCC}" dt="2021-06-01T07:27:50.571" v="1" actId="478"/>
          <ac:picMkLst>
            <pc:docMk/>
            <pc:sldMk cId="171585199" sldId="270"/>
            <ac:picMk id="2" creationId="{7FBF8118-7606-4B07-BEF4-CFEFD90CC562}"/>
          </ac:picMkLst>
        </pc:picChg>
        <pc:picChg chg="add mod">
          <ac:chgData name="Jennimari Merisola" userId="991d090c-6541-4dc2-899a-b8bf6e3f7708" providerId="ADAL" clId="{1812FA86-1172-4BC4-9FF3-C868443F4CCC}" dt="2021-06-01T07:28:15.033" v="4" actId="1076"/>
          <ac:picMkLst>
            <pc:docMk/>
            <pc:sldMk cId="171585199" sldId="270"/>
            <ac:picMk id="10" creationId="{C0BF7E74-B835-4452-9FF7-8E9969B1885D}"/>
          </ac:picMkLst>
        </pc:picChg>
        <pc:cxnChg chg="mod">
          <ac:chgData name="Jennimari Merisola" userId="991d090c-6541-4dc2-899a-b8bf6e3f7708" providerId="ADAL" clId="{1812FA86-1172-4BC4-9FF3-C868443F4CCC}" dt="2021-06-01T07:28:38.640" v="9" actId="1076"/>
          <ac:cxnSpMkLst>
            <pc:docMk/>
            <pc:sldMk cId="171585199" sldId="270"/>
            <ac:cxnSpMk id="8" creationId="{EC3BF004-6F42-4051-8896-E05647833014}"/>
          </ac:cxnSpMkLst>
        </pc:cxnChg>
      </pc:sldChg>
      <pc:sldChg chg="add ord">
        <pc:chgData name="Jennimari Merisola" userId="991d090c-6541-4dc2-899a-b8bf6e3f7708" providerId="ADAL" clId="{1812FA86-1172-4BC4-9FF3-C868443F4CCC}" dt="2021-06-01T08:21:34.845" v="124"/>
        <pc:sldMkLst>
          <pc:docMk/>
          <pc:sldMk cId="1209433134" sldId="298"/>
        </pc:sldMkLst>
      </pc:sldChg>
      <pc:sldChg chg="modSp add mod">
        <pc:chgData name="Jennimari Merisola" userId="991d090c-6541-4dc2-899a-b8bf6e3f7708" providerId="ADAL" clId="{1812FA86-1172-4BC4-9FF3-C868443F4CCC}" dt="2021-06-01T12:03:01.768" v="546" actId="20577"/>
        <pc:sldMkLst>
          <pc:docMk/>
          <pc:sldMk cId="1892966620" sldId="317"/>
        </pc:sldMkLst>
        <pc:spChg chg="mod">
          <ac:chgData name="Jennimari Merisola" userId="991d090c-6541-4dc2-899a-b8bf6e3f7708" providerId="ADAL" clId="{1812FA86-1172-4BC4-9FF3-C868443F4CCC}" dt="2021-06-01T12:03:01.768" v="546" actId="20577"/>
          <ac:spMkLst>
            <pc:docMk/>
            <pc:sldMk cId="1892966620" sldId="317"/>
            <ac:spMk id="15" creationId="{FD8CF052-2966-4042-9FA9-D6C43D726B27}"/>
          </ac:spMkLst>
        </pc:spChg>
      </pc:sldChg>
      <pc:sldChg chg="add ord">
        <pc:chgData name="Jennimari Merisola" userId="991d090c-6541-4dc2-899a-b8bf6e3f7708" providerId="ADAL" clId="{1812FA86-1172-4BC4-9FF3-C868443F4CCC}" dt="2021-06-01T08:28:44.662" v="129"/>
        <pc:sldMkLst>
          <pc:docMk/>
          <pc:sldMk cId="162024024" sldId="320"/>
        </pc:sldMkLst>
      </pc:sldChg>
      <pc:sldChg chg="add ord">
        <pc:chgData name="Jennimari Merisola" userId="991d090c-6541-4dc2-899a-b8bf6e3f7708" providerId="ADAL" clId="{1812FA86-1172-4BC4-9FF3-C868443F4CCC}" dt="2021-06-01T08:30:06.584" v="134"/>
        <pc:sldMkLst>
          <pc:docMk/>
          <pc:sldMk cId="2061702189" sldId="328"/>
        </pc:sldMkLst>
      </pc:sldChg>
      <pc:sldChg chg="modSp add mod">
        <pc:chgData name="Jennimari Merisola" userId="991d090c-6541-4dc2-899a-b8bf6e3f7708" providerId="ADAL" clId="{1812FA86-1172-4BC4-9FF3-C868443F4CCC}" dt="2021-06-01T12:00:24.009" v="537" actId="1076"/>
        <pc:sldMkLst>
          <pc:docMk/>
          <pc:sldMk cId="3614427154" sldId="329"/>
        </pc:sldMkLst>
        <pc:spChg chg="mod">
          <ac:chgData name="Jennimari Merisola" userId="991d090c-6541-4dc2-899a-b8bf6e3f7708" providerId="ADAL" clId="{1812FA86-1172-4BC4-9FF3-C868443F4CCC}" dt="2021-06-01T12:00:24.009" v="537" actId="1076"/>
          <ac:spMkLst>
            <pc:docMk/>
            <pc:sldMk cId="3614427154" sldId="329"/>
            <ac:spMk id="16" creationId="{F0A9150F-F9DD-4190-A081-94747B21E928}"/>
          </ac:spMkLst>
        </pc:spChg>
        <pc:spChg chg="mod">
          <ac:chgData name="Jennimari Merisola" userId="991d090c-6541-4dc2-899a-b8bf6e3f7708" providerId="ADAL" clId="{1812FA86-1172-4BC4-9FF3-C868443F4CCC}" dt="2021-06-01T11:56:32.608" v="446" actId="20577"/>
          <ac:spMkLst>
            <pc:docMk/>
            <pc:sldMk cId="3614427154" sldId="329"/>
            <ac:spMk id="17" creationId="{7D5877DC-CB1E-4964-B66B-E9BF3005689E}"/>
          </ac:spMkLst>
        </pc:spChg>
      </pc:sldChg>
    </pc:docChg>
  </pc:docChgLst>
  <pc:docChgLst>
    <pc:chgData name="Diana Bukhari" userId="S::diana.bukhari@skinnskatteberg.se::b34e595c-d3e9-48d2-8b2d-14e58b9b79af" providerId="AD" clId="Web-{A12FD94C-BC03-4F60-A036-B2CB999E6B14}"/>
    <pc:docChg chg="modSld">
      <pc:chgData name="Diana Bukhari" userId="S::diana.bukhari@skinnskatteberg.se::b34e595c-d3e9-48d2-8b2d-14e58b9b79af" providerId="AD" clId="Web-{A12FD94C-BC03-4F60-A036-B2CB999E6B14}" dt="2020-11-16T14:19:18.302" v="6" actId="14100"/>
      <pc:docMkLst>
        <pc:docMk/>
      </pc:docMkLst>
      <pc:sldChg chg="addSp modSp">
        <pc:chgData name="Diana Bukhari" userId="S::diana.bukhari@skinnskatteberg.se::b34e595c-d3e9-48d2-8b2d-14e58b9b79af" providerId="AD" clId="Web-{A12FD94C-BC03-4F60-A036-B2CB999E6B14}" dt="2020-11-16T14:19:18.302" v="6" actId="14100"/>
        <pc:sldMkLst>
          <pc:docMk/>
          <pc:sldMk cId="707492127" sldId="261"/>
        </pc:sldMkLst>
        <pc:spChg chg="add mod">
          <ac:chgData name="Diana Bukhari" userId="S::diana.bukhari@skinnskatteberg.se::b34e595c-d3e9-48d2-8b2d-14e58b9b79af" providerId="AD" clId="Web-{A12FD94C-BC03-4F60-A036-B2CB999E6B14}" dt="2020-11-16T14:19:18.302" v="6" actId="14100"/>
          <ac:spMkLst>
            <pc:docMk/>
            <pc:sldMk cId="707492127" sldId="261"/>
            <ac:spMk id="4" creationId="{91DB4A88-6AE0-4378-AA02-38B963B478AE}"/>
          </ac:spMkLst>
        </pc:spChg>
      </pc:sldChg>
    </pc:docChg>
  </pc:docChgLst>
  <pc:docChgLst>
    <pc:chgData name="Diana Bukhari" userId="S::diana.bukhari@skinnskatteberg.se::b34e595c-d3e9-48d2-8b2d-14e58b9b79af" providerId="AD" clId="Web-{DC4910D1-D2BA-406D-B72B-C964C2CECE22}"/>
    <pc:docChg chg="modSld">
      <pc:chgData name="Diana Bukhari" userId="S::diana.bukhari@skinnskatteberg.se::b34e595c-d3e9-48d2-8b2d-14e58b9b79af" providerId="AD" clId="Web-{DC4910D1-D2BA-406D-B72B-C964C2CECE22}" dt="2020-11-16T14:14:51.547" v="5" actId="1076"/>
      <pc:docMkLst>
        <pc:docMk/>
      </pc:docMkLst>
      <pc:sldChg chg="addSp modSp">
        <pc:chgData name="Diana Bukhari" userId="S::diana.bukhari@skinnskatteberg.se::b34e595c-d3e9-48d2-8b2d-14e58b9b79af" providerId="AD" clId="Web-{DC4910D1-D2BA-406D-B72B-C964C2CECE22}" dt="2020-11-16T14:14:51.547" v="5" actId="1076"/>
        <pc:sldMkLst>
          <pc:docMk/>
          <pc:sldMk cId="707492127" sldId="261"/>
        </pc:sldMkLst>
        <pc:picChg chg="mod">
          <ac:chgData name="Diana Bukhari" userId="S::diana.bukhari@skinnskatteberg.se::b34e595c-d3e9-48d2-8b2d-14e58b9b79af" providerId="AD" clId="Web-{DC4910D1-D2BA-406D-B72B-C964C2CECE22}" dt="2020-11-16T14:14:38.718" v="3" actId="1076"/>
          <ac:picMkLst>
            <pc:docMk/>
            <pc:sldMk cId="707492127" sldId="261"/>
            <ac:picMk id="2" creationId="{D54BFCE9-E9CC-4EB4-A95D-22356087EB65}"/>
          </ac:picMkLst>
        </pc:picChg>
        <pc:picChg chg="add mod">
          <ac:chgData name="Diana Bukhari" userId="S::diana.bukhari@skinnskatteberg.se::b34e595c-d3e9-48d2-8b2d-14e58b9b79af" providerId="AD" clId="Web-{DC4910D1-D2BA-406D-B72B-C964C2CECE22}" dt="2020-11-16T14:14:51.547" v="5" actId="1076"/>
          <ac:picMkLst>
            <pc:docMk/>
            <pc:sldMk cId="707492127" sldId="261"/>
            <ac:picMk id="3" creationId="{5A7253D3-78D4-47B6-AE2B-7351A4895DEB}"/>
          </ac:picMkLst>
        </pc:picChg>
      </pc:sldChg>
    </pc:docChg>
  </pc:docChgLst>
  <pc:docChgLst>
    <pc:chgData name="Diana Bukhari" userId="S::diana.bukhari@skinnskatteberg.se::b34e595c-d3e9-48d2-8b2d-14e58b9b79af" providerId="AD" clId="Web-{DB8DD92D-2584-4E9B-87DF-30E47F6787A9}"/>
    <pc:docChg chg="modSld">
      <pc:chgData name="Diana Bukhari" userId="S::diana.bukhari@skinnskatteberg.se::b34e595c-d3e9-48d2-8b2d-14e58b9b79af" providerId="AD" clId="Web-{DB8DD92D-2584-4E9B-87DF-30E47F6787A9}" dt="2020-11-18T14:22:07.759" v="7" actId="14100"/>
      <pc:docMkLst>
        <pc:docMk/>
      </pc:docMkLst>
      <pc:sldChg chg="addSp modSp">
        <pc:chgData name="Diana Bukhari" userId="S::diana.bukhari@skinnskatteberg.se::b34e595c-d3e9-48d2-8b2d-14e58b9b79af" providerId="AD" clId="Web-{DB8DD92D-2584-4E9B-87DF-30E47F6787A9}" dt="2020-11-18T14:22:07.759" v="7" actId="14100"/>
        <pc:sldMkLst>
          <pc:docMk/>
          <pc:sldMk cId="707492127" sldId="261"/>
        </pc:sldMkLst>
        <pc:picChg chg="add mod">
          <ac:chgData name="Diana Bukhari" userId="S::diana.bukhari@skinnskatteberg.se::b34e595c-d3e9-48d2-8b2d-14e58b9b79af" providerId="AD" clId="Web-{DB8DD92D-2584-4E9B-87DF-30E47F6787A9}" dt="2020-11-18T14:22:07.759" v="7" actId="14100"/>
          <ac:picMkLst>
            <pc:docMk/>
            <pc:sldMk cId="707492127" sldId="261"/>
            <ac:picMk id="2" creationId="{7FBF8118-7606-4B07-BEF4-CFEFD90CC56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76AB6-37D8-46D0-A947-C662CF06A4FB}" type="datetimeFigureOut">
              <a:rPr lang="sv-SE" smtClean="0"/>
              <a:t>2021-06-01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19CB1-AAAF-4979-A8AD-0728E85D5444}" type="slidenum">
              <a:rPr lang="sv-SE" smtClean="0"/>
              <a:t>‹#›</a:t>
            </a:fld>
            <a:endParaRPr lang="sv-SE"/>
          </a:p>
        </p:txBody>
      </p:sp>
    </p:spTree>
    <p:extLst>
      <p:ext uri="{BB962C8B-B14F-4D97-AF65-F5344CB8AC3E}">
        <p14:creationId xmlns:p14="http://schemas.microsoft.com/office/powerpoint/2010/main" val="3008170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a:solidFill>
                  <a:srgbClr val="000000"/>
                </a:solidFill>
                <a:effectLst/>
                <a:latin typeface="Arial" panose="020B0604020202020204" pitchFamily="34" charset="0"/>
                <a:ea typeface="Calibri" panose="020F0502020204030204" pitchFamily="34" charset="0"/>
              </a:rPr>
              <a:t>När ni vet vilka områden ni i första hand vill marknadsföra gentemot offentlig sektor så kan ni leta i upphandlingsdokument som är relevanta för området. Det är värdefullt för att lära sig hur de är uppbyggda och för att orientera sig om vilka krav som ställs.  Om det inte pågår någon upphandling på området går det inte att lätt hitta upphandlingsdokument men ni kan kontakta upphandlingsenheten och göra förfrågningar om gamla underlag. Det är offentliga handlingar som ska lämnas ut. Att studera gjorda anbud innebär också ett lärande som är värdefullt. Ni behöver kontakta kommunen och be att få handlingarna utlämnade till er. En viktig del av ett anbud är att kunna räkna på ett pris som motsvarar era faktiska kostnader för att genomföra uppdraget. Förmodligen </a:t>
            </a:r>
            <a:r>
              <a:rPr lang="sv-SE" sz="1800" dirty="0">
                <a:solidFill>
                  <a:srgbClr val="FF0000"/>
                </a:solidFill>
                <a:effectLst/>
                <a:highlight>
                  <a:srgbClr val="FFFF00"/>
                </a:highlight>
                <a:latin typeface="Arial" panose="020B0604020202020204" pitchFamily="34" charset="0"/>
                <a:ea typeface="Calibri" panose="020F0502020204030204" pitchFamily="34" charset="0"/>
              </a:rPr>
              <a:t>har ni </a:t>
            </a:r>
            <a:r>
              <a:rPr lang="sv-SE" sz="1800" dirty="0">
                <a:solidFill>
                  <a:srgbClr val="FF0000"/>
                </a:solidFill>
                <a:effectLst/>
                <a:latin typeface="Arial" panose="020B0604020202020204" pitchFamily="34" charset="0"/>
                <a:ea typeface="Calibri" panose="020F0502020204030204" pitchFamily="34" charset="0"/>
              </a:rPr>
              <a:t>redan en prislista </a:t>
            </a:r>
            <a:r>
              <a:rPr lang="sv-SE" sz="1800" dirty="0">
                <a:solidFill>
                  <a:srgbClr val="000000"/>
                </a:solidFill>
                <a:effectLst/>
                <a:latin typeface="Arial" panose="020B0604020202020204" pitchFamily="34" charset="0"/>
                <a:ea typeface="Calibri" panose="020F0502020204030204" pitchFamily="34" charset="0"/>
              </a:rPr>
              <a:t>men se över den, väg in vad de förmodade kraven i offentlig upphandling innebär i merkostnader. Om det ställs krav på att alla anställda ska ha en viss utbildning, att ni ska ha miljöanpassade fordon, ha en viss tillgänglighet </a:t>
            </a:r>
            <a:r>
              <a:rPr lang="sv-SE" sz="1800" dirty="0" err="1">
                <a:solidFill>
                  <a:srgbClr val="000000"/>
                </a:solidFill>
                <a:effectLst/>
                <a:latin typeface="Arial" panose="020B0604020202020204" pitchFamily="34" charset="0"/>
                <a:ea typeface="Calibri" panose="020F0502020204030204" pitchFamily="34" charset="0"/>
              </a:rPr>
              <a:t>etc</a:t>
            </a:r>
            <a:r>
              <a:rPr lang="sv-SE" sz="1800" dirty="0">
                <a:solidFill>
                  <a:srgbClr val="000000"/>
                </a:solidFill>
                <a:effectLst/>
                <a:latin typeface="Arial" panose="020B0604020202020204" pitchFamily="34" charset="0"/>
                <a:ea typeface="Calibri" panose="020F0502020204030204" pitchFamily="34" charset="0"/>
              </a:rPr>
              <a:t> så måste det översättas i pengar. Det finns olika sätt att prissätta, per timme, per utnyttjad plats, styckpris för en tjänst och det är svårt att förutse varje scenario men ni vinner definitivt på att ha förberett er.</a:t>
            </a:r>
            <a:endParaRPr lang="sv-SE" dirty="0"/>
          </a:p>
        </p:txBody>
      </p:sp>
      <p:sp>
        <p:nvSpPr>
          <p:cNvPr id="4" name="Platshållare för bildnummer 3"/>
          <p:cNvSpPr>
            <a:spLocks noGrp="1"/>
          </p:cNvSpPr>
          <p:nvPr>
            <p:ph type="sldNum" sz="quarter" idx="5"/>
          </p:nvPr>
        </p:nvSpPr>
        <p:spPr/>
        <p:txBody>
          <a:bodyPr/>
          <a:lstStyle/>
          <a:p>
            <a:fld id="{B01C3551-EE3C-4845-83A1-F876972BF58C}" type="slidenum">
              <a:rPr lang="sv-SE" smtClean="0"/>
              <a:t>5</a:t>
            </a:fld>
            <a:endParaRPr lang="sv-SE"/>
          </a:p>
        </p:txBody>
      </p:sp>
    </p:spTree>
    <p:extLst>
      <p:ext uri="{BB962C8B-B14F-4D97-AF65-F5344CB8AC3E}">
        <p14:creationId xmlns:p14="http://schemas.microsoft.com/office/powerpoint/2010/main" val="3420975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a:effectLst/>
                <a:latin typeface="Calibri" panose="020F0502020204030204" pitchFamily="34" charset="0"/>
                <a:ea typeface="Calibri" panose="020F0502020204030204" pitchFamily="34" charset="0"/>
                <a:cs typeface="Times New Roman" panose="02020603050405020304" pitchFamily="18" charset="0"/>
              </a:rPr>
              <a:t>Om ni önskar en mer nischad bevakning går det att köpa dessa tjänster för en relativt billig penning av privata företag, till exempel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Visma</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Opic</a:t>
            </a: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Mercell</a:t>
            </a:r>
            <a:r>
              <a:rPr lang="sv-SE" sz="1800" dirty="0">
                <a:effectLst/>
                <a:latin typeface="Calibri" panose="020F0502020204030204" pitchFamily="34" charset="0"/>
                <a:ea typeface="Calibri" panose="020F0502020204030204" pitchFamily="34" charset="0"/>
                <a:cs typeface="Times New Roman" panose="02020603050405020304" pitchFamily="18" charset="0"/>
              </a:rPr>
              <a:t> och e-Avrops </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Pabliq</a:t>
            </a:r>
            <a:r>
              <a:rPr lang="sv-SE" sz="1800" dirty="0">
                <a:effectLst/>
                <a:latin typeface="Calibri" panose="020F0502020204030204" pitchFamily="34" charset="0"/>
                <a:ea typeface="Calibri" panose="020F0502020204030204" pitchFamily="34" charset="0"/>
                <a:cs typeface="Times New Roman" panose="02020603050405020304" pitchFamily="18" charset="0"/>
              </a:rPr>
              <a:t>. För en relativt billig summa skickar företaget till exempel per e-post, tips om nya upphandlingar som är på gång. Ni anger till dem vilka sökord ni vill de ska bevaka (t.ex. arbetsträning, catering) och vilket geografiskt område ni är intresserade av. Några av dem erbjuder också upphandlingsstöd när ni ska lämna anbud.</a:t>
            </a:r>
            <a:endParaRPr lang="sv-SE" dirty="0"/>
          </a:p>
        </p:txBody>
      </p:sp>
      <p:sp>
        <p:nvSpPr>
          <p:cNvPr id="4" name="Platshållare för bildnummer 3"/>
          <p:cNvSpPr>
            <a:spLocks noGrp="1"/>
          </p:cNvSpPr>
          <p:nvPr>
            <p:ph type="sldNum" sz="quarter" idx="5"/>
          </p:nvPr>
        </p:nvSpPr>
        <p:spPr/>
        <p:txBody>
          <a:bodyPr/>
          <a:lstStyle/>
          <a:p>
            <a:fld id="{B01C3551-EE3C-4845-83A1-F876972BF58C}" type="slidenum">
              <a:rPr lang="sv-SE" smtClean="0"/>
              <a:t>6</a:t>
            </a:fld>
            <a:endParaRPr lang="sv-SE"/>
          </a:p>
        </p:txBody>
      </p:sp>
    </p:spTree>
    <p:extLst>
      <p:ext uri="{BB962C8B-B14F-4D97-AF65-F5344CB8AC3E}">
        <p14:creationId xmlns:p14="http://schemas.microsoft.com/office/powerpoint/2010/main" val="2553725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01C3551-EE3C-4845-83A1-F876972BF58C}" type="slidenum">
              <a:rPr lang="sv-SE" smtClean="0"/>
              <a:t>7</a:t>
            </a:fld>
            <a:endParaRPr lang="sv-SE"/>
          </a:p>
        </p:txBody>
      </p:sp>
    </p:spTree>
    <p:extLst>
      <p:ext uri="{BB962C8B-B14F-4D97-AF65-F5344CB8AC3E}">
        <p14:creationId xmlns:p14="http://schemas.microsoft.com/office/powerpoint/2010/main" val="140071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E9EE94-D825-4F19-A556-DB86226450A3}"/>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E139340-6949-4D01-BD0F-BD2135CA55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11D797F-960F-4296-AE52-2B09BC66B106}"/>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5" name="Platshållare för sidfot 4">
            <a:extLst>
              <a:ext uri="{FF2B5EF4-FFF2-40B4-BE49-F238E27FC236}">
                <a16:creationId xmlns:a16="http://schemas.microsoft.com/office/drawing/2014/main" id="{11890E9E-305E-4A25-92B0-A3381342230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FBA571E-9610-41D5-9C4E-99BA0870D62A}"/>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1744791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F1E238-A522-4D84-82C4-91285FFEA99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1F4A726-9910-4A8D-91C1-8BB74C09CE7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445E820-9364-43D7-8E4F-A1D89EA02611}"/>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5" name="Platshållare för sidfot 4">
            <a:extLst>
              <a:ext uri="{FF2B5EF4-FFF2-40B4-BE49-F238E27FC236}">
                <a16:creationId xmlns:a16="http://schemas.microsoft.com/office/drawing/2014/main" id="{A1D6014E-4938-43F1-83A5-0D64322269F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380F49-0479-4458-8234-C27625B9485A}"/>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2234899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E5CAAB32-5830-4ECF-BC99-DD54CA1A9E5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7AD0897-B3B2-48A9-8277-C6D1437DC8D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963F30F-38A0-44C0-AD5A-753599B40181}"/>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5" name="Platshållare för sidfot 4">
            <a:extLst>
              <a:ext uri="{FF2B5EF4-FFF2-40B4-BE49-F238E27FC236}">
                <a16:creationId xmlns:a16="http://schemas.microsoft.com/office/drawing/2014/main" id="{F33E8A07-93F8-4403-854F-F7F7B6EDAFF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E6E58E4-72CA-4281-9745-EBBF3A287C34}"/>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110924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D9A802-16E6-4AAC-A06B-145A98864D2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AD90D92-4397-40E5-8DDE-AE261E0CDFE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BF7EF18-41D2-47D9-8EF8-FE4F7A2D34AB}"/>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5" name="Platshållare för sidfot 4">
            <a:extLst>
              <a:ext uri="{FF2B5EF4-FFF2-40B4-BE49-F238E27FC236}">
                <a16:creationId xmlns:a16="http://schemas.microsoft.com/office/drawing/2014/main" id="{B890F138-B56D-4622-BA99-667F137B129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E780A6B-0DF2-4B5C-B606-95E4F4678EA9}"/>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206871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6B77A3-21DE-4A13-9CD6-528AC653843C}"/>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0CA4781-7DB5-4A68-AF74-0CF10CF73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DFD97FD-6F67-4797-A5C1-142743894F7E}"/>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5" name="Platshållare för sidfot 4">
            <a:extLst>
              <a:ext uri="{FF2B5EF4-FFF2-40B4-BE49-F238E27FC236}">
                <a16:creationId xmlns:a16="http://schemas.microsoft.com/office/drawing/2014/main" id="{6EE717D9-2D8A-44F1-B2C2-2CD9C695A8F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B13C0E8-F947-4FBB-820E-03A0FFB0D293}"/>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55527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9A4952-5851-40D7-B91F-6020F16F811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6690190-A523-41F5-8338-56974FD7A65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B1BE70C-4171-4223-8672-1A352D2B099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774250A-1D4E-4B6E-BB28-8548B9C1A4D2}"/>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6" name="Platshållare för sidfot 5">
            <a:extLst>
              <a:ext uri="{FF2B5EF4-FFF2-40B4-BE49-F238E27FC236}">
                <a16:creationId xmlns:a16="http://schemas.microsoft.com/office/drawing/2014/main" id="{98517844-B595-4D1A-AF4A-C83833582FC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88E375-BA7E-4E0D-A832-BAE8F649A7D7}"/>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13748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E4689C-D6E3-4145-908D-BEB1EEB01205}"/>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324E397-578E-4CBF-BFC7-DC0333E0FD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79592FC-29F9-4700-9579-9FFE8FAEB94A}"/>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C3B8DAF-927B-4F76-AE5B-B93648AEAC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A327855-02BE-4429-9925-DD5434A9AAE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30527BA-C6AD-439D-B742-BB5EF6F59DFE}"/>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8" name="Platshållare för sidfot 7">
            <a:extLst>
              <a:ext uri="{FF2B5EF4-FFF2-40B4-BE49-F238E27FC236}">
                <a16:creationId xmlns:a16="http://schemas.microsoft.com/office/drawing/2014/main" id="{87964917-4D50-46D9-BBF8-4335F1CF407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50E3A76-1C79-4323-9E93-42508855BA71}"/>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222002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C3DD09-19C3-4077-ADA6-51F8527CF447}"/>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9D289C80-8404-42DF-B2AB-F8C72BBD6BE8}"/>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4" name="Platshållare för sidfot 3">
            <a:extLst>
              <a:ext uri="{FF2B5EF4-FFF2-40B4-BE49-F238E27FC236}">
                <a16:creationId xmlns:a16="http://schemas.microsoft.com/office/drawing/2014/main" id="{84D070B2-7E2B-4FC6-9730-351F30289B3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ACC90879-AF80-4BDC-B7D5-44E4E8F50995}"/>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867673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FB191B8-A1D5-4B30-9AB7-B2A30325810E}"/>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3" name="Platshållare för sidfot 2">
            <a:extLst>
              <a:ext uri="{FF2B5EF4-FFF2-40B4-BE49-F238E27FC236}">
                <a16:creationId xmlns:a16="http://schemas.microsoft.com/office/drawing/2014/main" id="{8AC5D9B6-64A3-4272-9BCC-63F96E07102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686EADC-B663-44F4-88BB-E3F3EC51CF14}"/>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209198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DDBA95-BD9A-4DE3-9B0A-A34381365D4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D116379-4FF0-4CC7-B74F-9C936591F6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5D76461-A165-474A-8AB3-36181417C6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40DB558-6746-42EB-80EE-72BF5B8E63F6}"/>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6" name="Platshållare för sidfot 5">
            <a:extLst>
              <a:ext uri="{FF2B5EF4-FFF2-40B4-BE49-F238E27FC236}">
                <a16:creationId xmlns:a16="http://schemas.microsoft.com/office/drawing/2014/main" id="{92F06ED1-DBAE-4C05-AE66-CB0EB279808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E475B4D-4B52-4F1C-BFA5-596703C5847B}"/>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2060600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F07D44-9F88-46D9-9F10-7B413CE5809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AC6E735-C243-4CAB-9586-20D24E77EE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00D7A27-4EAC-4D25-8A6D-58A1D9469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9EAF6BF-0E56-49E5-B6D3-37030E1EE821}"/>
              </a:ext>
            </a:extLst>
          </p:cNvPr>
          <p:cNvSpPr>
            <a:spLocks noGrp="1"/>
          </p:cNvSpPr>
          <p:nvPr>
            <p:ph type="dt" sz="half" idx="10"/>
          </p:nvPr>
        </p:nvSpPr>
        <p:spPr/>
        <p:txBody>
          <a:bodyPr/>
          <a:lstStyle/>
          <a:p>
            <a:fld id="{6F224929-C3D6-4F6E-9D9B-575DDC609148}" type="datetimeFigureOut">
              <a:rPr lang="sv-SE" smtClean="0"/>
              <a:t>2021-06-01</a:t>
            </a:fld>
            <a:endParaRPr lang="sv-SE"/>
          </a:p>
        </p:txBody>
      </p:sp>
      <p:sp>
        <p:nvSpPr>
          <p:cNvPr id="6" name="Platshållare för sidfot 5">
            <a:extLst>
              <a:ext uri="{FF2B5EF4-FFF2-40B4-BE49-F238E27FC236}">
                <a16:creationId xmlns:a16="http://schemas.microsoft.com/office/drawing/2014/main" id="{DE85E24B-7B4B-4C35-9C58-7F484574F5A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D6AAA09-FDA3-41F0-B26E-1886C45639C0}"/>
              </a:ext>
            </a:extLst>
          </p:cNvPr>
          <p:cNvSpPr>
            <a:spLocks noGrp="1"/>
          </p:cNvSpPr>
          <p:nvPr>
            <p:ph type="sldNum" sz="quarter" idx="12"/>
          </p:nvPr>
        </p:nvSpPr>
        <p:spPr/>
        <p:txBody>
          <a:bodyPr/>
          <a:lstStyle/>
          <a:p>
            <a:fld id="{71A82C38-3B91-4C20-B966-2D8D992E6991}" type="slidenum">
              <a:rPr lang="sv-SE" smtClean="0"/>
              <a:t>‹#›</a:t>
            </a:fld>
            <a:endParaRPr lang="sv-SE"/>
          </a:p>
        </p:txBody>
      </p:sp>
    </p:spTree>
    <p:extLst>
      <p:ext uri="{BB962C8B-B14F-4D97-AF65-F5344CB8AC3E}">
        <p14:creationId xmlns:p14="http://schemas.microsoft.com/office/powerpoint/2010/main" val="1114422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0DE30DA-F2F5-4101-910D-E761F80F94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9C05B6A-6173-4C4A-A27D-80FC344BA8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36E7270-819E-4BD6-B53A-A1055BF608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24929-C3D6-4F6E-9D9B-575DDC609148}" type="datetimeFigureOut">
              <a:rPr lang="sv-SE" smtClean="0"/>
              <a:t>2021-06-01</a:t>
            </a:fld>
            <a:endParaRPr lang="sv-SE"/>
          </a:p>
        </p:txBody>
      </p:sp>
      <p:sp>
        <p:nvSpPr>
          <p:cNvPr id="5" name="Platshållare för sidfot 4">
            <a:extLst>
              <a:ext uri="{FF2B5EF4-FFF2-40B4-BE49-F238E27FC236}">
                <a16:creationId xmlns:a16="http://schemas.microsoft.com/office/drawing/2014/main" id="{D4859B72-458C-4F5E-BDED-8DB06DD028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82080DD-1402-44FD-8D5A-1286043740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82C38-3B91-4C20-B966-2D8D992E6991}" type="slidenum">
              <a:rPr lang="sv-SE" smtClean="0"/>
              <a:t>‹#›</a:t>
            </a:fld>
            <a:endParaRPr lang="sv-SE"/>
          </a:p>
        </p:txBody>
      </p:sp>
    </p:spTree>
    <p:extLst>
      <p:ext uri="{BB962C8B-B14F-4D97-AF65-F5344CB8AC3E}">
        <p14:creationId xmlns:p14="http://schemas.microsoft.com/office/powerpoint/2010/main" val="57081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e-avrop.com/skinnskatteberg/e-Upphandling" TargetMode="External"/><Relationship Id="rId5" Type="http://schemas.openxmlformats.org/officeDocument/2006/relationships/hyperlink" Target="https://www.skinnskatteberg.se/naringsliv-och-arbete/upphandlingar/"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hyperlink" Target="https://youtu.be/HyTm7Q-4unM" TargetMode="External"/><Relationship Id="rId3" Type="http://schemas.openxmlformats.org/officeDocument/2006/relationships/image" Target="../media/image1.gif"/><Relationship Id="rId7" Type="http://schemas.openxmlformats.org/officeDocument/2006/relationships/hyperlink" Target="https://youtu.be/KZ2wSS0Cz-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info.e-avrop.com/lamna-anbud-i-e-avrop/" TargetMode="External"/><Relationship Id="rId5" Type="http://schemas.openxmlformats.org/officeDocument/2006/relationships/hyperlink" Target="https://www.upphandlingsmyndigheten.se/gora-affarer-med-offentlig-sektor/"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2">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1384920" y="1664280"/>
            <a:ext cx="6117840" cy="42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endParaRPr lang="sv-SE" sz="2400" b="1" strike="noStrike" spc="-1">
              <a:latin typeface="Arial"/>
              <a:cs typeface="Arial"/>
            </a:endParaRP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
        <p:nvSpPr>
          <p:cNvPr id="2" name="textruta 1">
            <a:extLst>
              <a:ext uri="{FF2B5EF4-FFF2-40B4-BE49-F238E27FC236}">
                <a16:creationId xmlns:a16="http://schemas.microsoft.com/office/drawing/2014/main" id="{62D89F90-2F52-4E1B-BDCA-6FB4ADB6D7EE}"/>
              </a:ext>
            </a:extLst>
          </p:cNvPr>
          <p:cNvSpPr txBox="1"/>
          <p:nvPr/>
        </p:nvSpPr>
        <p:spPr>
          <a:xfrm>
            <a:off x="3773010" y="1462801"/>
            <a:ext cx="4892725" cy="830997"/>
          </a:xfrm>
          <a:prstGeom prst="rect">
            <a:avLst/>
          </a:prstGeom>
          <a:noFill/>
        </p:spPr>
        <p:txBody>
          <a:bodyPr wrap="square" rtlCol="0">
            <a:spAutoFit/>
          </a:bodyPr>
          <a:lstStyle/>
          <a:p>
            <a:r>
              <a:rPr lang="sv-SE" sz="2400" b="1" dirty="0">
                <a:latin typeface="Arial" panose="020B0604020202020204" pitchFamily="34" charset="0"/>
                <a:cs typeface="Arial" panose="020B0604020202020204" pitchFamily="34" charset="0"/>
              </a:rPr>
              <a:t>Offentlig upphandling</a:t>
            </a:r>
          </a:p>
          <a:p>
            <a:r>
              <a:rPr lang="sv-SE" sz="2400" b="1" dirty="0">
                <a:latin typeface="Arial" panose="020B0604020202020204" pitchFamily="34" charset="0"/>
                <a:cs typeface="Arial" panose="020B0604020202020204" pitchFamily="34" charset="0"/>
              </a:rPr>
              <a:t>- lämna anbud</a:t>
            </a:r>
          </a:p>
        </p:txBody>
      </p:sp>
    </p:spTree>
    <p:extLst>
      <p:ext uri="{BB962C8B-B14F-4D97-AF65-F5344CB8AC3E}">
        <p14:creationId xmlns:p14="http://schemas.microsoft.com/office/powerpoint/2010/main" val="209857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2">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1384920" y="1664280"/>
            <a:ext cx="6117840" cy="42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endParaRPr lang="sv-SE" sz="2400" b="1" strike="noStrike" spc="-1">
              <a:latin typeface="Arial"/>
              <a:cs typeface="Arial"/>
            </a:endParaRPr>
          </a:p>
        </p:txBody>
      </p:sp>
      <p:sp>
        <p:nvSpPr>
          <p:cNvPr id="17" name="CustomShape 8">
            <a:extLst>
              <a:ext uri="{FF2B5EF4-FFF2-40B4-BE49-F238E27FC236}">
                <a16:creationId xmlns:a16="http://schemas.microsoft.com/office/drawing/2014/main" id="{7D5877DC-CB1E-4964-B66B-E9BF3005689E}"/>
              </a:ext>
            </a:extLst>
          </p:cNvPr>
          <p:cNvSpPr/>
          <p:nvPr/>
        </p:nvSpPr>
        <p:spPr>
          <a:xfrm>
            <a:off x="1056775" y="385169"/>
            <a:ext cx="7303173" cy="58057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r>
              <a:rPr lang="sv-SE" sz="2400" b="1" spc="-1" dirty="0">
                <a:solidFill>
                  <a:srgbClr val="000000"/>
                </a:solidFill>
                <a:latin typeface="Arial"/>
              </a:rPr>
              <a:t>Checklista/tips för dig som lämnar anbud  </a:t>
            </a:r>
            <a:endParaRPr lang="sv-SE" sz="2400" b="1" strike="noStrike" spc="-1" dirty="0">
              <a:latin typeface="Arial"/>
            </a:endParaRPr>
          </a:p>
        </p:txBody>
      </p:sp>
      <p:sp>
        <p:nvSpPr>
          <p:cNvPr id="16" name="CustomShape 7">
            <a:extLst>
              <a:ext uri="{FF2B5EF4-FFF2-40B4-BE49-F238E27FC236}">
                <a16:creationId xmlns:a16="http://schemas.microsoft.com/office/drawing/2014/main" id="{F0A9150F-F9DD-4190-A081-94747B21E928}"/>
              </a:ext>
            </a:extLst>
          </p:cNvPr>
          <p:cNvSpPr/>
          <p:nvPr/>
        </p:nvSpPr>
        <p:spPr>
          <a:xfrm>
            <a:off x="1145552" y="1318673"/>
            <a:ext cx="8372355" cy="226124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Gå igenom underlaget direkt </a:t>
            </a:r>
          </a:p>
          <a:p>
            <a:pPr marL="285750" indent="-285750">
              <a:buFont typeface="Arial" panose="020B0604020202020204" pitchFamily="34" charset="0"/>
              <a:buChar char="•"/>
            </a:pPr>
            <a:endParaRPr lang="sv-SE" sz="1400" spc="-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Ställ skriftliga frågor i ett tidigt skede vid funderingar eller synpunkter på upphandlingsdokumentet</a:t>
            </a:r>
          </a:p>
          <a:p>
            <a:pPr marL="742950" lvl="1" indent="-285750">
              <a:buFont typeface="Arial" panose="020B0604020202020204" pitchFamily="34" charset="0"/>
              <a:buChar char="•"/>
            </a:pPr>
            <a:r>
              <a:rPr lang="sv-SE" sz="1200" spc="-1" dirty="0">
                <a:latin typeface="Arial" panose="020B0604020202020204" pitchFamily="34" charset="0"/>
                <a:cs typeface="Arial" panose="020B0604020202020204" pitchFamily="34" charset="0"/>
              </a:rPr>
              <a:t>Alla frågor som ställs via upphandlingssystemet är anonyma för andra</a:t>
            </a:r>
            <a:endParaRPr lang="sv-SE"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sv-SE" sz="1400" spc="-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Kontrollera att den information som efterfrågas verkligen finns med i ditt anbud</a:t>
            </a:r>
          </a:p>
          <a:p>
            <a:pPr marL="742950" lvl="1" indent="-285750">
              <a:buFont typeface="Arial" panose="020B0604020202020204" pitchFamily="34" charset="0"/>
              <a:buChar char="•"/>
            </a:pPr>
            <a:r>
              <a:rPr lang="sv-SE" sz="1200" spc="-1" dirty="0" err="1">
                <a:latin typeface="Arial" panose="020B0604020202020204" pitchFamily="34" charset="0"/>
                <a:cs typeface="Arial" panose="020B0604020202020204" pitchFamily="34" charset="0"/>
              </a:rPr>
              <a:t>ev</a:t>
            </a:r>
            <a:r>
              <a:rPr lang="sv-SE" sz="1200" spc="-1" dirty="0">
                <a:latin typeface="Arial" panose="020B0604020202020204" pitchFamily="34" charset="0"/>
                <a:cs typeface="Arial" panose="020B0604020202020204" pitchFamily="34" charset="0"/>
              </a:rPr>
              <a:t> bilagor, telefonnummer, epost, underskrift </a:t>
            </a:r>
            <a:r>
              <a:rPr lang="sv-SE" sz="1200" spc="-1" dirty="0" err="1">
                <a:latin typeface="Arial" panose="020B0604020202020204" pitchFamily="34" charset="0"/>
                <a:cs typeface="Arial" panose="020B0604020202020204" pitchFamily="34" charset="0"/>
              </a:rPr>
              <a:t>etc</a:t>
            </a:r>
            <a:endParaRPr lang="sv-SE" sz="1200" spc="-1"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sv-SE" sz="1200" spc="-1" dirty="0">
                <a:latin typeface="Arial" panose="020B0604020202020204" pitchFamily="34" charset="0"/>
                <a:cs typeface="Arial" panose="020B0604020202020204" pitchFamily="34" charset="0"/>
              </a:rPr>
              <a:t>Kompletterings möjligheterna är begränsade så oftast ”lagt kort ligger”</a:t>
            </a:r>
          </a:p>
          <a:p>
            <a:pPr marL="742950" lvl="1" indent="-285750">
              <a:buFont typeface="Arial" panose="020B0604020202020204" pitchFamily="34" charset="0"/>
              <a:buChar char="•"/>
            </a:pPr>
            <a:r>
              <a:rPr lang="sv-SE" sz="1200" spc="-1" dirty="0">
                <a:latin typeface="Arial" panose="020B0604020202020204" pitchFamily="34" charset="0"/>
                <a:cs typeface="Arial" panose="020B0604020202020204" pitchFamily="34" charset="0"/>
              </a:rPr>
              <a:t>Upphandlande myndighet får under vissa omständigheter låta en leverantör</a:t>
            </a:r>
          </a:p>
          <a:p>
            <a:pPr marL="1200150" lvl="2" indent="-285750">
              <a:buFont typeface="Arial" panose="020B0604020202020204" pitchFamily="34" charset="0"/>
              <a:buChar char="•"/>
            </a:pPr>
            <a:r>
              <a:rPr lang="sv-SE" sz="1200" spc="-1" dirty="0">
                <a:latin typeface="Arial" panose="020B0604020202020204" pitchFamily="34" charset="0"/>
                <a:cs typeface="Arial" panose="020B0604020202020204" pitchFamily="34" charset="0"/>
              </a:rPr>
              <a:t>rätta en felskrivning, felräkning eller något annat fel i en handling som leverantören har lämnat in  </a:t>
            </a:r>
          </a:p>
          <a:p>
            <a:pPr marL="1200150" lvl="2" indent="-285750">
              <a:buFont typeface="Arial" panose="020B0604020202020204" pitchFamily="34" charset="0"/>
              <a:buChar char="•"/>
            </a:pPr>
            <a:r>
              <a:rPr lang="sv-SE" sz="1200" spc="-1" dirty="0">
                <a:latin typeface="Arial" panose="020B0604020202020204" pitchFamily="34" charset="0"/>
                <a:cs typeface="Arial" panose="020B0604020202020204" pitchFamily="34" charset="0"/>
              </a:rPr>
              <a:t>förtydliga eller komplettera redan lämnade uppgifter  </a:t>
            </a:r>
          </a:p>
          <a:p>
            <a:pPr marL="742950" lvl="1" indent="-285750">
              <a:buFont typeface="Arial" panose="020B0604020202020204" pitchFamily="34" charset="0"/>
              <a:buChar char="•"/>
            </a:pPr>
            <a:endParaRPr lang="sv-SE" sz="1200" spc="-1" dirty="0">
              <a:latin typeface="Times New Roman"/>
              <a:cs typeface="Times New Roman"/>
            </a:endParaRP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Tree>
    <p:extLst>
      <p:ext uri="{BB962C8B-B14F-4D97-AF65-F5344CB8AC3E}">
        <p14:creationId xmlns:p14="http://schemas.microsoft.com/office/powerpoint/2010/main" val="386376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2">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1384920" y="1664280"/>
            <a:ext cx="6117840" cy="42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endParaRPr lang="sv-SE" sz="2400" b="1" strike="noStrike" spc="-1">
              <a:latin typeface="Arial"/>
              <a:cs typeface="Arial"/>
            </a:endParaRPr>
          </a:p>
        </p:txBody>
      </p:sp>
      <p:sp>
        <p:nvSpPr>
          <p:cNvPr id="17" name="CustomShape 8">
            <a:extLst>
              <a:ext uri="{FF2B5EF4-FFF2-40B4-BE49-F238E27FC236}">
                <a16:creationId xmlns:a16="http://schemas.microsoft.com/office/drawing/2014/main" id="{7D5877DC-CB1E-4964-B66B-E9BF3005689E}"/>
              </a:ext>
            </a:extLst>
          </p:cNvPr>
          <p:cNvSpPr/>
          <p:nvPr/>
        </p:nvSpPr>
        <p:spPr>
          <a:xfrm>
            <a:off x="1056775" y="385169"/>
            <a:ext cx="7303173" cy="58057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r>
              <a:rPr lang="sv-SE" sz="2400" b="1" spc="-1" dirty="0">
                <a:solidFill>
                  <a:srgbClr val="000000"/>
                </a:solidFill>
                <a:latin typeface="Arial"/>
              </a:rPr>
              <a:t>Checklista/tips för dig som lämnar anbud  </a:t>
            </a:r>
            <a:endParaRPr lang="sv-SE" sz="2400" b="1" strike="noStrike" spc="-1" dirty="0">
              <a:latin typeface="Arial"/>
            </a:endParaRPr>
          </a:p>
        </p:txBody>
      </p:sp>
      <p:sp>
        <p:nvSpPr>
          <p:cNvPr id="16" name="CustomShape 7">
            <a:extLst>
              <a:ext uri="{FF2B5EF4-FFF2-40B4-BE49-F238E27FC236}">
                <a16:creationId xmlns:a16="http://schemas.microsoft.com/office/drawing/2014/main" id="{F0A9150F-F9DD-4190-A081-94747B21E928}"/>
              </a:ext>
            </a:extLst>
          </p:cNvPr>
          <p:cNvSpPr/>
          <p:nvPr/>
        </p:nvSpPr>
        <p:spPr>
          <a:xfrm>
            <a:off x="1163308" y="1090071"/>
            <a:ext cx="7954060" cy="277347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285750" indent="-285750">
              <a:buFont typeface="Arial" panose="020B0604020202020204" pitchFamily="34" charset="0"/>
              <a:buChar char="•"/>
            </a:pPr>
            <a:endParaRPr lang="sv-SE" sz="1400" spc="-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Undvik att lämna information som inte efterfrågats och undvik att lämna egna bilagor som inte uttryckligen efterfrågats </a:t>
            </a:r>
          </a:p>
          <a:p>
            <a:pPr marL="285750" indent="-285750">
              <a:buFont typeface="Arial" panose="020B0604020202020204" pitchFamily="34" charset="0"/>
              <a:buChar char="•"/>
            </a:pPr>
            <a:endParaRPr lang="sv-SE" sz="1400" spc="-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Ha kontaktuppgifterna i annonseringsdatabasen uppdaterade</a:t>
            </a:r>
          </a:p>
          <a:p>
            <a:pPr marL="285750" indent="-285750">
              <a:buFont typeface="Arial" panose="020B0604020202020204" pitchFamily="34" charset="0"/>
              <a:buChar char="•"/>
            </a:pPr>
            <a:endParaRPr lang="sv-SE" sz="1400" spc="-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Gå igenom samtliga ska-krav i upphandlingen och se till att de uppfylls. Svara på alla frågor som ställs </a:t>
            </a:r>
          </a:p>
          <a:p>
            <a:pPr marL="285750" indent="-285750">
              <a:buFont typeface="Arial" panose="020B0604020202020204" pitchFamily="34" charset="0"/>
              <a:buChar char="•"/>
            </a:pPr>
            <a:endParaRPr lang="sv-SE" sz="1400" spc="-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sv-SE" sz="1400" spc="-1" dirty="0">
                <a:latin typeface="Arial" panose="020B0604020202020204" pitchFamily="34" charset="0"/>
                <a:cs typeface="Arial" panose="020B0604020202020204" pitchFamily="34" charset="0"/>
              </a:rPr>
              <a:t>Vi kan inte hantera för sent inkomna anbud. Lämna alltid in anbuden i god tid</a:t>
            </a:r>
          </a:p>
          <a:p>
            <a:pPr marL="171450" indent="-171450">
              <a:buFont typeface="Wingdings"/>
              <a:buChar char="§"/>
            </a:pPr>
            <a:endParaRPr lang="sv-SE" sz="1200" spc="-1" dirty="0">
              <a:latin typeface="Times New Roman"/>
              <a:cs typeface="Times New Roman"/>
            </a:endParaRPr>
          </a:p>
          <a:p>
            <a:endParaRPr lang="sv-SE" sz="1200" spc="-1" dirty="0">
              <a:latin typeface="Times New Roman"/>
              <a:cs typeface="Times New Roman"/>
            </a:endParaRP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Tree>
    <p:extLst>
      <p:ext uri="{BB962C8B-B14F-4D97-AF65-F5344CB8AC3E}">
        <p14:creationId xmlns:p14="http://schemas.microsoft.com/office/powerpoint/2010/main" val="3614427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2">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1122205" y="551661"/>
            <a:ext cx="6117840" cy="87677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algn="ctr"/>
            <a:r>
              <a:rPr lang="sv-SE" sz="2400" b="1" spc="-1" dirty="0">
                <a:latin typeface="Arial"/>
                <a:cs typeface="Arial"/>
              </a:rPr>
              <a:t>Upphandlingsdokument - innehåll</a:t>
            </a: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
        <p:nvSpPr>
          <p:cNvPr id="1665" name="textruta 1664">
            <a:extLst>
              <a:ext uri="{FF2B5EF4-FFF2-40B4-BE49-F238E27FC236}">
                <a16:creationId xmlns:a16="http://schemas.microsoft.com/office/drawing/2014/main" id="{79EA59B2-B228-43D4-95ED-905D4BC88B40}"/>
              </a:ext>
            </a:extLst>
          </p:cNvPr>
          <p:cNvSpPr txBox="1"/>
          <p:nvPr/>
        </p:nvSpPr>
        <p:spPr>
          <a:xfrm>
            <a:off x="1986308" y="1679429"/>
            <a:ext cx="3011776"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sv-SE" sz="1400" dirty="0">
                <a:latin typeface="Arial" panose="020B0604020202020204" pitchFamily="34" charset="0"/>
                <a:cs typeface="Arial" panose="020B0604020202020204" pitchFamily="34" charset="0"/>
              </a:rPr>
              <a:t>Administrativa föreskrifter</a:t>
            </a:r>
          </a:p>
          <a:p>
            <a:pPr marL="285750" indent="-285750">
              <a:buFont typeface="Arial"/>
              <a:buChar char="•"/>
            </a:pPr>
            <a:endParaRPr lang="sv-SE" sz="1400" dirty="0">
              <a:latin typeface="Arial" panose="020B0604020202020204" pitchFamily="34" charset="0"/>
              <a:cs typeface="Arial" panose="020B0604020202020204" pitchFamily="34" charset="0"/>
            </a:endParaRPr>
          </a:p>
          <a:p>
            <a:pPr marL="285750" indent="-285750">
              <a:buFont typeface="Arial"/>
              <a:buChar char="•"/>
            </a:pPr>
            <a:r>
              <a:rPr lang="sv-SE" sz="1400" dirty="0">
                <a:latin typeface="Arial" panose="020B0604020202020204" pitchFamily="34" charset="0"/>
                <a:cs typeface="Arial" panose="020B0604020202020204" pitchFamily="34" charset="0"/>
              </a:rPr>
              <a:t>Kvalificeringskrav</a:t>
            </a:r>
          </a:p>
          <a:p>
            <a:pPr marL="285750" indent="-285750">
              <a:buFont typeface="Arial"/>
              <a:buChar char="•"/>
            </a:pPr>
            <a:endParaRPr lang="sv-SE" sz="1400" dirty="0">
              <a:latin typeface="Arial" panose="020B0604020202020204" pitchFamily="34" charset="0"/>
              <a:cs typeface="Arial" panose="020B0604020202020204" pitchFamily="34" charset="0"/>
            </a:endParaRPr>
          </a:p>
          <a:p>
            <a:pPr marL="285750" indent="-285750">
              <a:buFont typeface="Arial"/>
              <a:buChar char="•"/>
            </a:pPr>
            <a:r>
              <a:rPr lang="sv-SE" sz="1400" dirty="0">
                <a:latin typeface="Arial" panose="020B0604020202020204" pitchFamily="34" charset="0"/>
                <a:cs typeface="Arial" panose="020B0604020202020204" pitchFamily="34" charset="0"/>
              </a:rPr>
              <a:t>Kravspecifikation</a:t>
            </a:r>
          </a:p>
          <a:p>
            <a:pPr marL="285750" indent="-285750">
              <a:buFont typeface="Arial"/>
              <a:buChar char="•"/>
            </a:pPr>
            <a:endParaRPr lang="sv-SE" sz="1200" dirty="0">
              <a:latin typeface="Arial" panose="020B0604020202020204" pitchFamily="34" charset="0"/>
              <a:cs typeface="Arial" panose="020B0604020202020204" pitchFamily="34" charset="0"/>
            </a:endParaRPr>
          </a:p>
          <a:p>
            <a:endParaRPr lang="sv-SE" dirty="0">
              <a:cs typeface="Calibri"/>
            </a:endParaRPr>
          </a:p>
        </p:txBody>
      </p:sp>
      <p:sp>
        <p:nvSpPr>
          <p:cNvPr id="8" name="textruta 7">
            <a:extLst>
              <a:ext uri="{FF2B5EF4-FFF2-40B4-BE49-F238E27FC236}">
                <a16:creationId xmlns:a16="http://schemas.microsoft.com/office/drawing/2014/main" id="{A787DE9A-4915-4470-88C5-3B3D754CBE86}"/>
              </a:ext>
            </a:extLst>
          </p:cNvPr>
          <p:cNvSpPr txBox="1"/>
          <p:nvPr/>
        </p:nvSpPr>
        <p:spPr>
          <a:xfrm>
            <a:off x="5157572" y="1494066"/>
            <a:ext cx="3011776"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sv-SE" sz="1200" dirty="0">
              <a:latin typeface="Arial" panose="020B0604020202020204" pitchFamily="34" charset="0"/>
              <a:cs typeface="Arial" panose="020B0604020202020204" pitchFamily="34" charset="0"/>
            </a:endParaRPr>
          </a:p>
          <a:p>
            <a:pPr marL="285750" indent="-285750">
              <a:buFont typeface="Arial"/>
              <a:buChar char="•"/>
            </a:pPr>
            <a:r>
              <a:rPr lang="sv-SE" sz="1400" dirty="0">
                <a:latin typeface="Arial" panose="020B0604020202020204" pitchFamily="34" charset="0"/>
                <a:cs typeface="Arial" panose="020B0604020202020204" pitchFamily="34" charset="0"/>
              </a:rPr>
              <a:t>Utvärderingsmodell</a:t>
            </a:r>
          </a:p>
          <a:p>
            <a:pPr marL="285750" indent="-285750">
              <a:buFont typeface="Arial"/>
              <a:buChar char="•"/>
            </a:pPr>
            <a:endParaRPr lang="sv-SE" sz="1400" dirty="0">
              <a:latin typeface="Arial" panose="020B0604020202020204" pitchFamily="34" charset="0"/>
              <a:cs typeface="Arial" panose="020B0604020202020204" pitchFamily="34" charset="0"/>
            </a:endParaRPr>
          </a:p>
          <a:p>
            <a:pPr marL="285750" indent="-285750">
              <a:buFont typeface="Arial"/>
              <a:buChar char="•"/>
            </a:pPr>
            <a:r>
              <a:rPr lang="sv-SE" sz="1400" dirty="0">
                <a:latin typeface="Arial" panose="020B0604020202020204" pitchFamily="34" charset="0"/>
                <a:cs typeface="Arial" panose="020B0604020202020204" pitchFamily="34" charset="0"/>
              </a:rPr>
              <a:t>Avtalsutkast</a:t>
            </a:r>
          </a:p>
          <a:p>
            <a:pPr marL="285750" indent="-285750">
              <a:buFont typeface="Arial"/>
              <a:buChar char="•"/>
            </a:pPr>
            <a:endParaRPr lang="sv-SE" sz="1400" dirty="0">
              <a:latin typeface="Arial" panose="020B0604020202020204" pitchFamily="34" charset="0"/>
              <a:cs typeface="Arial" panose="020B0604020202020204" pitchFamily="34" charset="0"/>
            </a:endParaRPr>
          </a:p>
          <a:p>
            <a:pPr marL="285750" indent="-285750">
              <a:buFont typeface="Arial"/>
              <a:buChar char="•"/>
            </a:pPr>
            <a:r>
              <a:rPr lang="sv-SE" sz="1400" dirty="0">
                <a:latin typeface="Arial" panose="020B0604020202020204" pitchFamily="34" charset="0"/>
                <a:cs typeface="Arial" panose="020B0604020202020204" pitchFamily="34" charset="0"/>
              </a:rPr>
              <a:t>Bilagor</a:t>
            </a:r>
          </a:p>
          <a:p>
            <a:endParaRPr lang="sv-SE" dirty="0">
              <a:cs typeface="Calibri"/>
            </a:endParaRPr>
          </a:p>
        </p:txBody>
      </p:sp>
    </p:spTree>
    <p:extLst>
      <p:ext uri="{BB962C8B-B14F-4D97-AF65-F5344CB8AC3E}">
        <p14:creationId xmlns:p14="http://schemas.microsoft.com/office/powerpoint/2010/main" val="1209433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3">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2248520" y="546680"/>
            <a:ext cx="6134774" cy="93603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algn="ctr"/>
            <a:r>
              <a:rPr lang="sv-SE" sz="2400" b="1" spc="-1" dirty="0">
                <a:latin typeface="Arial"/>
                <a:cs typeface="Arial"/>
              </a:rPr>
              <a:t>Tips</a:t>
            </a: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
        <p:nvSpPr>
          <p:cNvPr id="2" name="textruta 1">
            <a:extLst>
              <a:ext uri="{FF2B5EF4-FFF2-40B4-BE49-F238E27FC236}">
                <a16:creationId xmlns:a16="http://schemas.microsoft.com/office/drawing/2014/main" id="{D5EBD67B-3B85-4D9F-8166-14FE3B6333B2}"/>
              </a:ext>
            </a:extLst>
          </p:cNvPr>
          <p:cNvSpPr txBox="1"/>
          <p:nvPr/>
        </p:nvSpPr>
        <p:spPr>
          <a:xfrm>
            <a:off x="2044306" y="1781891"/>
            <a:ext cx="7801943"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Beställ gamla upphandlingsunderlag och gå igenom dem för att förstå hur de är upplagda</a:t>
            </a: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Studera anbud på upphandlingar som redan är gjorda</a:t>
            </a: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Räkna på kalkyler för olika scenarier</a:t>
            </a:r>
          </a:p>
        </p:txBody>
      </p:sp>
    </p:spTree>
    <p:extLst>
      <p:ext uri="{BB962C8B-B14F-4D97-AF65-F5344CB8AC3E}">
        <p14:creationId xmlns:p14="http://schemas.microsoft.com/office/powerpoint/2010/main" val="16202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3">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2248520" y="546680"/>
            <a:ext cx="6134774" cy="93603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algn="ctr"/>
            <a:r>
              <a:rPr lang="sv-SE" sz="2400" b="1" spc="-1" dirty="0">
                <a:latin typeface="Arial"/>
                <a:cs typeface="Arial"/>
              </a:rPr>
              <a:t>Hitta aktuella upphandlingar</a:t>
            </a: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
        <p:nvSpPr>
          <p:cNvPr id="2" name="textruta 1">
            <a:extLst>
              <a:ext uri="{FF2B5EF4-FFF2-40B4-BE49-F238E27FC236}">
                <a16:creationId xmlns:a16="http://schemas.microsoft.com/office/drawing/2014/main" id="{D5EBD67B-3B85-4D9F-8166-14FE3B6333B2}"/>
              </a:ext>
            </a:extLst>
          </p:cNvPr>
          <p:cNvSpPr txBox="1"/>
          <p:nvPr/>
        </p:nvSpPr>
        <p:spPr>
          <a:xfrm>
            <a:off x="1956757" y="1697359"/>
            <a:ext cx="7889492"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Kommunens hemsida </a:t>
            </a:r>
            <a:r>
              <a:rPr lang="sv-SE" sz="1400" dirty="0">
                <a:latin typeface="Arial" panose="020B0604020202020204" pitchFamily="34" charset="0"/>
                <a:ea typeface="+mn-lt"/>
                <a:cs typeface="Arial" panose="020B0604020202020204" pitchFamily="34" charset="0"/>
                <a:hlinkClick r:id="rId5"/>
              </a:rPr>
              <a:t>https://www.skinnskatteberg.se/naringsliv-och-arbete/upphandlingar/</a:t>
            </a: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e-Avrop </a:t>
            </a:r>
            <a:r>
              <a:rPr lang="sv-SE" sz="1400" dirty="0">
                <a:latin typeface="Arial" panose="020B0604020202020204" pitchFamily="34" charset="0"/>
                <a:ea typeface="+mn-lt"/>
                <a:cs typeface="Arial" panose="020B0604020202020204" pitchFamily="34" charset="0"/>
                <a:hlinkClick r:id="rId6"/>
              </a:rPr>
              <a:t>https://www.e-avrop.com/skinnskatteberg/e-Upphandling</a:t>
            </a: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Prenumerera på en bevakningstjänst (</a:t>
            </a:r>
            <a:r>
              <a:rPr lang="sv-SE" sz="1400" dirty="0" err="1">
                <a:latin typeface="Arial" panose="020B0604020202020204" pitchFamily="34" charset="0"/>
                <a:ea typeface="+mn-lt"/>
                <a:cs typeface="Arial" panose="020B0604020202020204" pitchFamily="34" charset="0"/>
              </a:rPr>
              <a:t>Pabliq</a:t>
            </a:r>
            <a:r>
              <a:rPr lang="sv-SE" sz="1400" dirty="0">
                <a:latin typeface="Arial" panose="020B0604020202020204" pitchFamily="34" charset="0"/>
                <a:ea typeface="+mn-lt"/>
                <a:cs typeface="Arial" panose="020B0604020202020204" pitchFamily="34" charset="0"/>
              </a:rPr>
              <a:t>, </a:t>
            </a:r>
            <a:r>
              <a:rPr lang="sv-SE" sz="1400" dirty="0" err="1">
                <a:latin typeface="Arial" panose="020B0604020202020204" pitchFamily="34" charset="0"/>
                <a:ea typeface="+mn-lt"/>
                <a:cs typeface="Arial" panose="020B0604020202020204" pitchFamily="34" charset="0"/>
              </a:rPr>
              <a:t>Opic</a:t>
            </a:r>
            <a:r>
              <a:rPr lang="sv-SE" sz="1400" dirty="0">
                <a:latin typeface="Arial" panose="020B0604020202020204" pitchFamily="34" charset="0"/>
                <a:ea typeface="+mn-lt"/>
                <a:cs typeface="Arial" panose="020B0604020202020204" pitchFamily="34" charset="0"/>
              </a:rPr>
              <a:t>, </a:t>
            </a:r>
            <a:r>
              <a:rPr lang="sv-SE" sz="1400" dirty="0" err="1">
                <a:latin typeface="Arial" panose="020B0604020202020204" pitchFamily="34" charset="0"/>
                <a:ea typeface="+mn-lt"/>
                <a:cs typeface="Arial" panose="020B0604020202020204" pitchFamily="34" charset="0"/>
              </a:rPr>
              <a:t>Mercell</a:t>
            </a:r>
            <a:r>
              <a:rPr lang="sv-SE" sz="1400" dirty="0">
                <a:latin typeface="Arial" panose="020B0604020202020204" pitchFamily="34" charset="0"/>
                <a:ea typeface="+mn-lt"/>
                <a:cs typeface="Arial" panose="020B0604020202020204" pitchFamily="34" charset="0"/>
              </a:rPr>
              <a:t> </a:t>
            </a:r>
            <a:r>
              <a:rPr lang="sv-SE" sz="1400" dirty="0" err="1">
                <a:latin typeface="Arial" panose="020B0604020202020204" pitchFamily="34" charset="0"/>
                <a:ea typeface="+mn-lt"/>
                <a:cs typeface="Arial" panose="020B0604020202020204" pitchFamily="34" charset="0"/>
              </a:rPr>
              <a:t>etc</a:t>
            </a:r>
            <a:r>
              <a:rPr lang="sv-SE" sz="1400" dirty="0">
                <a:latin typeface="Arial" panose="020B0604020202020204" pitchFamily="34" charset="0"/>
                <a:ea typeface="+mn-lt"/>
                <a:cs typeface="Arial" panose="020B0604020202020204" pitchFamily="34" charset="0"/>
              </a:rPr>
              <a:t>)</a:t>
            </a:r>
          </a:p>
          <a:p>
            <a:pPr marL="742950" lvl="1"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sökord</a:t>
            </a:r>
          </a:p>
          <a:p>
            <a:pPr marL="742950" lvl="1"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geografiskområde</a:t>
            </a:r>
          </a:p>
          <a:p>
            <a:pPr marL="285750" indent="-285750">
              <a:buFont typeface="Wingdings"/>
              <a:buChar char="§"/>
            </a:pPr>
            <a:endParaRPr lang="sv-SE" sz="1400" dirty="0">
              <a:latin typeface="Times New Roman" panose="02020603050405020304" pitchFamily="18" charset="0"/>
              <a:ea typeface="+mn-lt"/>
              <a:cs typeface="Times New Roman" panose="02020603050405020304" pitchFamily="18" charset="0"/>
            </a:endParaRPr>
          </a:p>
        </p:txBody>
      </p:sp>
    </p:spTree>
    <p:extLst>
      <p:ext uri="{BB962C8B-B14F-4D97-AF65-F5344CB8AC3E}">
        <p14:creationId xmlns:p14="http://schemas.microsoft.com/office/powerpoint/2010/main" val="1892966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092E4EA2-637D-4355-AFE2-6D39E6BDC601}"/>
              </a:ext>
            </a:extLst>
          </p:cNvPr>
          <p:cNvPicPr/>
          <p:nvPr/>
        </p:nvPicPr>
        <p:blipFill rotWithShape="1">
          <a:blip r:embed="rId3">
            <a:extLst>
              <a:ext uri="{28A0092B-C50C-407E-A947-70E740481C1C}">
                <a14:useLocalDpi xmlns:a14="http://schemas.microsoft.com/office/drawing/2010/main" val="0"/>
              </a:ext>
            </a:extLst>
          </a:blip>
          <a:srcRect t="17011" b="24454"/>
          <a:stretch/>
        </p:blipFill>
        <p:spPr>
          <a:xfrm>
            <a:off x="9846249" y="6074301"/>
            <a:ext cx="1759711" cy="727878"/>
          </a:xfrm>
          <a:prstGeom prst="rect">
            <a:avLst/>
          </a:prstGeom>
          <a:ln>
            <a:noFill/>
          </a:ln>
        </p:spPr>
      </p:pic>
      <p:sp>
        <p:nvSpPr>
          <p:cNvPr id="15" name="CustomShape 6">
            <a:extLst>
              <a:ext uri="{FF2B5EF4-FFF2-40B4-BE49-F238E27FC236}">
                <a16:creationId xmlns:a16="http://schemas.microsoft.com/office/drawing/2014/main" id="{FD8CF052-2966-4042-9FA9-D6C43D726B27}"/>
              </a:ext>
            </a:extLst>
          </p:cNvPr>
          <p:cNvSpPr/>
          <p:nvPr/>
        </p:nvSpPr>
        <p:spPr>
          <a:xfrm>
            <a:off x="2248520" y="546680"/>
            <a:ext cx="6134774" cy="93603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algn="ctr"/>
            <a:r>
              <a:rPr lang="sv-SE" sz="2400" b="1" spc="-1" dirty="0">
                <a:latin typeface="Arial"/>
                <a:cs typeface="Arial"/>
              </a:rPr>
              <a:t>Om du vill veta mer</a:t>
            </a:r>
          </a:p>
        </p:txBody>
      </p:sp>
      <p:pic>
        <p:nvPicPr>
          <p:cNvPr id="7" name="Bildobjekt 6">
            <a:extLst>
              <a:ext uri="{FF2B5EF4-FFF2-40B4-BE49-F238E27FC236}">
                <a16:creationId xmlns:a16="http://schemas.microsoft.com/office/drawing/2014/main" id="{16823ABB-1B97-4D2F-8FF0-A54EF332BD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250615"/>
            <a:ext cx="12191999" cy="2773469"/>
          </a:xfrm>
          <a:prstGeom prst="rect">
            <a:avLst/>
          </a:prstGeom>
        </p:spPr>
      </p:pic>
      <p:sp>
        <p:nvSpPr>
          <p:cNvPr id="2" name="textruta 1">
            <a:extLst>
              <a:ext uri="{FF2B5EF4-FFF2-40B4-BE49-F238E27FC236}">
                <a16:creationId xmlns:a16="http://schemas.microsoft.com/office/drawing/2014/main" id="{D5EBD67B-3B85-4D9F-8166-14FE3B6333B2}"/>
              </a:ext>
            </a:extLst>
          </p:cNvPr>
          <p:cNvSpPr txBox="1"/>
          <p:nvPr/>
        </p:nvSpPr>
        <p:spPr>
          <a:xfrm>
            <a:off x="1366623" y="1697360"/>
            <a:ext cx="9175897" cy="23698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Göra affärer med offentlig sektor </a:t>
            </a:r>
            <a:r>
              <a:rPr lang="sv-SE" sz="1400" dirty="0">
                <a:latin typeface="Arial" panose="020B0604020202020204" pitchFamily="34" charset="0"/>
                <a:ea typeface="+mn-lt"/>
                <a:cs typeface="Arial" panose="020B0604020202020204" pitchFamily="34" charset="0"/>
                <a:hlinkClick r:id="rId5"/>
              </a:rPr>
              <a:t>https://www.upphandlingsmyndigheten.se/gora-affarer-med-offentlig-sektor/</a:t>
            </a:r>
            <a:endParaRPr lang="sv-SE" sz="1400" dirty="0">
              <a:latin typeface="Arial" panose="020B0604020202020204" pitchFamily="34" charset="0"/>
              <a:ea typeface="+mn-lt"/>
              <a:cs typeface="Arial" panose="020B0604020202020204" pitchFamily="34" charset="0"/>
            </a:endParaRPr>
          </a:p>
          <a:p>
            <a:pPr marL="742950" lvl="1"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Längre ner på sidan finns även 2 videor om ”Anbudsskola”</a:t>
            </a: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Lämna anbud i e-Avrop </a:t>
            </a:r>
            <a:r>
              <a:rPr lang="sv-SE" sz="1400" dirty="0">
                <a:latin typeface="Arial" panose="020B0604020202020204" pitchFamily="34" charset="0"/>
                <a:ea typeface="+mn-lt"/>
                <a:cs typeface="Arial" panose="020B0604020202020204" pitchFamily="34" charset="0"/>
                <a:hlinkClick r:id="rId6"/>
              </a:rPr>
              <a:t>http://info.e-avrop.com/lamna-anbud-i-e-avrop/</a:t>
            </a: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e-Avrops anbudskola del 1 </a:t>
            </a:r>
            <a:r>
              <a:rPr lang="sv-SE" sz="1400" dirty="0">
                <a:latin typeface="Arial" panose="020B0604020202020204" pitchFamily="34" charset="0"/>
                <a:ea typeface="+mn-lt"/>
                <a:cs typeface="Arial" panose="020B0604020202020204" pitchFamily="34" charset="0"/>
                <a:hlinkClick r:id="rId7"/>
              </a:rPr>
              <a:t>https://youtu.be/KZ2wSS0Cz-M</a:t>
            </a: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endParaRPr lang="sv-SE" sz="14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sv-SE" sz="1400" dirty="0">
                <a:latin typeface="Arial" panose="020B0604020202020204" pitchFamily="34" charset="0"/>
                <a:ea typeface="+mn-lt"/>
                <a:cs typeface="Arial" panose="020B0604020202020204" pitchFamily="34" charset="0"/>
              </a:rPr>
              <a:t>e-Avrops anbudskola del 2 </a:t>
            </a:r>
            <a:r>
              <a:rPr lang="sv-SE" sz="1400" dirty="0">
                <a:latin typeface="Arial" panose="020B0604020202020204" pitchFamily="34" charset="0"/>
                <a:ea typeface="+mn-lt"/>
                <a:cs typeface="Arial" panose="020B0604020202020204" pitchFamily="34" charset="0"/>
                <a:hlinkClick r:id="rId8"/>
              </a:rPr>
              <a:t>https://youtu.be/HyTm7Q-4unM</a:t>
            </a:r>
            <a:endParaRPr lang="sv-SE" sz="1400" dirty="0">
              <a:latin typeface="Arial" panose="020B0604020202020204" pitchFamily="34" charset="0"/>
              <a:ea typeface="+mn-lt"/>
              <a:cs typeface="Arial" panose="020B0604020202020204" pitchFamily="34" charset="0"/>
            </a:endParaRPr>
          </a:p>
          <a:p>
            <a:pPr marL="742950" lvl="1" indent="-285750">
              <a:buFont typeface="Arial" panose="020B0604020202020204" pitchFamily="34" charset="0"/>
              <a:buChar char="•"/>
            </a:pPr>
            <a:endParaRPr lang="sv-SE" sz="12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endParaRPr lang="sv-SE" sz="1200"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endParaRPr lang="sv-SE" sz="1200" dirty="0">
              <a:latin typeface="Arial" panose="020B0604020202020204" pitchFamily="34" charset="0"/>
              <a:ea typeface="+mn-lt"/>
              <a:cs typeface="Arial" panose="020B0604020202020204" pitchFamily="34" charset="0"/>
            </a:endParaRPr>
          </a:p>
        </p:txBody>
      </p:sp>
    </p:spTree>
    <p:extLst>
      <p:ext uri="{BB962C8B-B14F-4D97-AF65-F5344CB8AC3E}">
        <p14:creationId xmlns:p14="http://schemas.microsoft.com/office/powerpoint/2010/main" val="206170218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38CF4F9942E8D4FB59894697C39F0C2" ma:contentTypeVersion="11" ma:contentTypeDescription="Skapa ett nytt dokument." ma:contentTypeScope="" ma:versionID="fdb0b1b85f23a622502dc06e1f4ba3ae">
  <xsd:schema xmlns:xsd="http://www.w3.org/2001/XMLSchema" xmlns:xs="http://www.w3.org/2001/XMLSchema" xmlns:p="http://schemas.microsoft.com/office/2006/metadata/properties" xmlns:ns2="c7f3f317-7c45-41c6-bee1-3c9e9da7b381" xmlns:ns3="86ac6546-4dc8-44bb-afc0-2840f87ff0df" targetNamespace="http://schemas.microsoft.com/office/2006/metadata/properties" ma:root="true" ma:fieldsID="ad68cd3fa34722ff35ae3819fa2e7a8a" ns2:_="" ns3:_="">
    <xsd:import namespace="c7f3f317-7c45-41c6-bee1-3c9e9da7b381"/>
    <xsd:import namespace="86ac6546-4dc8-44bb-afc0-2840f87ff0d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f3f317-7c45-41c6-bee1-3c9e9da7b3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6ac6546-4dc8-44bb-afc0-2840f87ff0df"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1BA56C-6943-4DF8-A248-6A158FED61C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F0F60BB-DFCC-4E99-9F34-A1F91C2D8A73}">
  <ds:schemaRefs>
    <ds:schemaRef ds:uri="http://schemas.microsoft.com/sharepoint/v3/contenttype/forms"/>
  </ds:schemaRefs>
</ds:datastoreItem>
</file>

<file path=customXml/itemProps3.xml><?xml version="1.0" encoding="utf-8"?>
<ds:datastoreItem xmlns:ds="http://schemas.openxmlformats.org/officeDocument/2006/customXml" ds:itemID="{6DEEE7FB-D2C1-4E8B-B6A3-64EC61400F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f3f317-7c45-41c6-bee1-3c9e9da7b381"/>
    <ds:schemaRef ds:uri="86ac6546-4dc8-44bb-afc0-2840f87ff0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641</Words>
  <Application>Microsoft Office PowerPoint</Application>
  <PresentationFormat>Bredbild</PresentationFormat>
  <Paragraphs>64</Paragraphs>
  <Slides>7</Slides>
  <Notes>3</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7</vt:i4>
      </vt:variant>
    </vt:vector>
  </HeadingPairs>
  <TitlesOfParts>
    <vt:vector size="13" baseType="lpstr">
      <vt:lpstr>Arial</vt:lpstr>
      <vt:lpstr>Calibri</vt:lpstr>
      <vt:lpstr>Calibri Light</vt:lpstr>
      <vt:lpstr>Times New Roman</vt:lpstr>
      <vt:lpstr>Wingdings</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Gabriel Andersson</dc:creator>
  <cp:lastModifiedBy>Jennimari Merisola</cp:lastModifiedBy>
  <cp:revision>1</cp:revision>
  <dcterms:created xsi:type="dcterms:W3CDTF">2019-05-08T13:53:07Z</dcterms:created>
  <dcterms:modified xsi:type="dcterms:W3CDTF">2021-06-01T12:05:10Z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0x010100038CF4F9942E8D4FB59894697C39F0C2</vt:lpwstr>
  </property>
</Properties>
</file>