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Edlund" userId="5bdf5404-1d3e-46af-b3a4-d1593ad303ad" providerId="ADAL" clId="{622F52AC-4A42-4F0D-9B87-85C54D81009D}"/>
    <pc:docChg chg="undo custSel addSld delSld modSld">
      <pc:chgData name="Carolina Edlund" userId="5bdf5404-1d3e-46af-b3a4-d1593ad303ad" providerId="ADAL" clId="{622F52AC-4A42-4F0D-9B87-85C54D81009D}" dt="2024-09-28T14:46:35.393" v="16" actId="9405"/>
      <pc:docMkLst>
        <pc:docMk/>
      </pc:docMkLst>
      <pc:sldChg chg="addSp delSp mod">
        <pc:chgData name="Carolina Edlund" userId="5bdf5404-1d3e-46af-b3a4-d1593ad303ad" providerId="ADAL" clId="{622F52AC-4A42-4F0D-9B87-85C54D81009D}" dt="2024-09-28T14:46:35.393" v="16" actId="9405"/>
        <pc:sldMkLst>
          <pc:docMk/>
          <pc:sldMk cId="1750158514" sldId="258"/>
        </pc:sldMkLst>
        <pc:inkChg chg="add del">
          <ac:chgData name="Carolina Edlund" userId="5bdf5404-1d3e-46af-b3a4-d1593ad303ad" providerId="ADAL" clId="{622F52AC-4A42-4F0D-9B87-85C54D81009D}" dt="2024-09-28T14:42:51.272" v="13" actId="9405"/>
          <ac:inkMkLst>
            <pc:docMk/>
            <pc:sldMk cId="1750158514" sldId="258"/>
            <ac:inkMk id="2" creationId="{085FFAC8-C60A-6489-B869-B64157FA28E3}"/>
          </ac:inkMkLst>
        </pc:inkChg>
        <pc:inkChg chg="add del">
          <ac:chgData name="Carolina Edlund" userId="5bdf5404-1d3e-46af-b3a4-d1593ad303ad" providerId="ADAL" clId="{622F52AC-4A42-4F0D-9B87-85C54D81009D}" dt="2024-09-28T14:46:31.117" v="15" actId="9405"/>
          <ac:inkMkLst>
            <pc:docMk/>
            <pc:sldMk cId="1750158514" sldId="258"/>
            <ac:inkMk id="4" creationId="{28920222-B0D3-32E7-7671-37E98FD76226}"/>
          </ac:inkMkLst>
        </pc:inkChg>
        <pc:inkChg chg="add">
          <ac:chgData name="Carolina Edlund" userId="5bdf5404-1d3e-46af-b3a4-d1593ad303ad" providerId="ADAL" clId="{622F52AC-4A42-4F0D-9B87-85C54D81009D}" dt="2024-09-28T14:46:35.393" v="16" actId="9405"/>
          <ac:inkMkLst>
            <pc:docMk/>
            <pc:sldMk cId="1750158514" sldId="258"/>
            <ac:inkMk id="5" creationId="{C126CDFA-530B-BD88-F0BA-899AA35D855D}"/>
          </ac:inkMkLst>
        </pc:inkChg>
        <pc:inkChg chg="del">
          <ac:chgData name="Carolina Edlund" userId="5bdf5404-1d3e-46af-b3a4-d1593ad303ad" providerId="ADAL" clId="{622F52AC-4A42-4F0D-9B87-85C54D81009D}" dt="2024-09-28T14:38:28.772" v="11" actId="478"/>
          <ac:inkMkLst>
            <pc:docMk/>
            <pc:sldMk cId="1750158514" sldId="258"/>
            <ac:inkMk id="6" creationId="{A2765534-AF55-3FD6-233C-9F08B15E6880}"/>
          </ac:inkMkLst>
        </pc:inkChg>
      </pc:sldChg>
      <pc:sldChg chg="addSp new del mod">
        <pc:chgData name="Carolina Edlund" userId="5bdf5404-1d3e-46af-b3a4-d1593ad303ad" providerId="ADAL" clId="{622F52AC-4A42-4F0D-9B87-85C54D81009D}" dt="2024-09-26T09:29:01.948" v="2" actId="47"/>
        <pc:sldMkLst>
          <pc:docMk/>
          <pc:sldMk cId="349999444" sldId="261"/>
        </pc:sldMkLst>
        <pc:picChg chg="add">
          <ac:chgData name="Carolina Edlund" userId="5bdf5404-1d3e-46af-b3a4-d1593ad303ad" providerId="ADAL" clId="{622F52AC-4A42-4F0D-9B87-85C54D81009D}" dt="2024-09-26T09:28:24.012" v="1" actId="22"/>
          <ac:picMkLst>
            <pc:docMk/>
            <pc:sldMk cId="349999444" sldId="261"/>
            <ac:picMk id="3" creationId="{1209A509-C7AD-1561-6F61-BB35CEACF30D}"/>
          </ac:picMkLst>
        </pc:picChg>
      </pc:sldChg>
      <pc:sldChg chg="addSp new mod">
        <pc:chgData name="Carolina Edlund" userId="5bdf5404-1d3e-46af-b3a4-d1593ad303ad" providerId="ADAL" clId="{622F52AC-4A42-4F0D-9B87-85C54D81009D}" dt="2024-09-26T09:29:31.045" v="4" actId="22"/>
        <pc:sldMkLst>
          <pc:docMk/>
          <pc:sldMk cId="822491154" sldId="261"/>
        </pc:sldMkLst>
        <pc:picChg chg="add">
          <ac:chgData name="Carolina Edlund" userId="5bdf5404-1d3e-46af-b3a4-d1593ad303ad" providerId="ADAL" clId="{622F52AC-4A42-4F0D-9B87-85C54D81009D}" dt="2024-09-26T09:29:31.045" v="4" actId="22"/>
          <ac:picMkLst>
            <pc:docMk/>
            <pc:sldMk cId="822491154" sldId="261"/>
            <ac:picMk id="3" creationId="{4DE57C51-FC7E-A0E9-C122-2B30BE5C15F4}"/>
          </ac:picMkLst>
        </pc:picChg>
      </pc:sldChg>
      <pc:sldChg chg="addSp new mod">
        <pc:chgData name="Carolina Edlund" userId="5bdf5404-1d3e-46af-b3a4-d1593ad303ad" providerId="ADAL" clId="{622F52AC-4A42-4F0D-9B87-85C54D81009D}" dt="2024-09-26T09:30:03.759" v="6" actId="22"/>
        <pc:sldMkLst>
          <pc:docMk/>
          <pc:sldMk cId="2000225546" sldId="262"/>
        </pc:sldMkLst>
        <pc:picChg chg="add">
          <ac:chgData name="Carolina Edlund" userId="5bdf5404-1d3e-46af-b3a4-d1593ad303ad" providerId="ADAL" clId="{622F52AC-4A42-4F0D-9B87-85C54D81009D}" dt="2024-09-26T09:30:03.759" v="6" actId="22"/>
          <ac:picMkLst>
            <pc:docMk/>
            <pc:sldMk cId="2000225546" sldId="262"/>
            <ac:picMk id="3" creationId="{1C6F4AB5-1EB3-DC89-EDB9-0A36BD3011F0}"/>
          </ac:picMkLst>
        </pc:picChg>
      </pc:sldChg>
      <pc:sldChg chg="addSp new mod">
        <pc:chgData name="Carolina Edlund" userId="5bdf5404-1d3e-46af-b3a4-d1593ad303ad" providerId="ADAL" clId="{622F52AC-4A42-4F0D-9B87-85C54D81009D}" dt="2024-09-26T09:30:27.260" v="8" actId="22"/>
        <pc:sldMkLst>
          <pc:docMk/>
          <pc:sldMk cId="1241201378" sldId="263"/>
        </pc:sldMkLst>
        <pc:picChg chg="add">
          <ac:chgData name="Carolina Edlund" userId="5bdf5404-1d3e-46af-b3a4-d1593ad303ad" providerId="ADAL" clId="{622F52AC-4A42-4F0D-9B87-85C54D81009D}" dt="2024-09-26T09:30:27.260" v="8" actId="22"/>
          <ac:picMkLst>
            <pc:docMk/>
            <pc:sldMk cId="1241201378" sldId="263"/>
            <ac:picMk id="3" creationId="{91E15E31-54AD-7B80-83B2-D14C886A62E2}"/>
          </ac:picMkLst>
        </pc:picChg>
      </pc:sldChg>
      <pc:sldChg chg="addSp new mod">
        <pc:chgData name="Carolina Edlund" userId="5bdf5404-1d3e-46af-b3a4-d1593ad303ad" providerId="ADAL" clId="{622F52AC-4A42-4F0D-9B87-85C54D81009D}" dt="2024-09-26T09:30:59.764" v="10" actId="22"/>
        <pc:sldMkLst>
          <pc:docMk/>
          <pc:sldMk cId="86900790" sldId="264"/>
        </pc:sldMkLst>
        <pc:picChg chg="add">
          <ac:chgData name="Carolina Edlund" userId="5bdf5404-1d3e-46af-b3a4-d1593ad303ad" providerId="ADAL" clId="{622F52AC-4A42-4F0D-9B87-85C54D81009D}" dt="2024-09-26T09:30:59.764" v="10" actId="22"/>
          <ac:picMkLst>
            <pc:docMk/>
            <pc:sldMk cId="86900790" sldId="264"/>
            <ac:picMk id="3" creationId="{DE9BA76D-9E01-E1F6-D542-9E812B0402D1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8T14:46:35.3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0 546,'31'0,"41"1,0-4,94-14,206-61,151-26,-468 98,-40 5,1-1,-1 0,1-1,-1 0,0-1,0-1,-1-1,26-12,-28 11,0 0,1 0,0 1,0 1,0 1,1-1,-1 2,1 0,0 1,0 0,15 0,242 2,-117 2,341-2,-464-2,0-2,0-1,0-1,36-13,23-5,365-50,-393 66,51-2,-67 7,89-18,-47 0,1 4,104-6,351 17,-318 7,117-1,-337 0,0 0,-1 1,1-1,0 1,-1 0,6 2,-8-2,-1 0,1 0,-1 1,0-1,0 1,1-1,-1 1,0 0,-1 0,1-1,0 1,0 1,-1-1,1 0,0 3,10 15,8 16,-15-21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9:26:33.791"/>
    </inkml:context>
    <inkml:brush xml:id="br0">
      <inkml:brushProperty name="width" value="0.35" units="cm"/>
      <inkml:brushProperty name="height" value="0.35" units="cm"/>
      <inkml:brushProperty name="color" value="#CC0066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6488BF-D387-54C0-CA8A-AAEFA361C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C7911B9-512C-6BBE-E1F1-CA74CF22D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92AED9-2F47-E70E-34EE-5ADD1C2A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8BBFB4-CA60-2BAC-2564-78339BEC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DD8C27-6501-0C42-4BD5-DAA724D3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62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3EB869-B2B9-C058-11E3-6D287F3E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50101A-4BE4-3375-2269-28672BA4D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B7837B-DC2D-B815-39E5-7273882E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001897-F334-538A-091A-99F13010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BB5279-E83B-7E7D-36D6-0115531B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0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C53FDD-6CA3-F886-4D92-8211EC526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3313984-98B1-4A5D-1B92-4F57C4582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EAAD0F-5919-4100-815E-D32EB234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B56F75-5DEF-0C23-8277-79630EA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70D6F2-A5E6-3194-D7E7-BCF4F443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6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F98FF5-D278-0C36-96DF-DDB23682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2DB4E0-4D39-6EFF-AE14-CC9BB5B10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234D90-18A8-69E9-8EDA-990D152E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45C11-6793-3667-62D0-5BD76500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FB6279-D258-1ED8-025E-757A3FD8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3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D5996-C5E6-C84E-DC4D-D22FA397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E78927-B733-B535-9563-670EF309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B6E074-F179-D8EA-384C-322D81ED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BB0AA5-3E8E-9BA6-89A7-9B2E0EF0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DD2389-2AEB-DB3F-1CA2-77D67EC0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E2F83-8FF4-DD55-3D57-C9AC6943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EB7DB9-7F6C-6805-F3AD-76A712CD9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F15495-2934-7340-B5C1-E8C734A54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993CA7-F90F-CAB1-071C-03275BD2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C308F9-51BB-4C94-578E-FF95D235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D9C23A-D565-DA38-33CE-EAFE075D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3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9B79EB-3FCE-28CF-074E-494944AE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FC9974-D524-F1EE-E338-A58726282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8F284F6-38A9-FDD4-F792-ADEE07CCB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8E72F21-125B-235A-FEC2-22773CA60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4749C5-9562-B527-BC76-18A966A11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E28417E-4A3B-C8B9-2A79-A63213AE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7BA57CC-5D35-2C72-0677-9E13D238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A1731A6-589D-AEA3-6E08-C7F07BEE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90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E5DFB2-E804-66BD-1DF9-A0382473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3D4121-102D-BC80-1067-2024D5E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449442-D02F-6F1F-1579-C4719039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2FCBB0-E963-65D6-9344-4F1B7615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88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8EE3B32-6ABE-4E7C-1013-17523682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DF58AAC-6461-67CE-CA0A-FA05090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78F58D-07CF-7240-3883-02FB76E9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73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4F5089-3762-47D2-7B1F-7E8BB1D3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E4AB54-F7CB-E49F-B6AF-413D17B9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528DF8-CD4B-D0BE-55C1-465109573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A6D187-9E0A-7A4C-A2E5-178E538B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5EC718-DB6B-2ADB-1A7F-5AA80CF3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DBF2AB-76CF-6617-CAD9-B251543F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46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459E38-FFD3-0242-1DC7-FF710FAE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7E79E7-5133-4257-3865-316B15E6F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44C688-63D3-6256-2797-224F360EE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9C1873-0669-DF4E-7071-8F1EBF4A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B7C50D-5645-6F5A-6DCD-5A18BE0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06782-7D04-9D32-E70B-1C3E4F9E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95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933F94-D336-AA79-027C-C8AE58C7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E8ABCA-2F6C-635E-DC23-AAE76A5E5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A6CF4D-52CE-6255-0C94-4D2B5BD91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5CEEE4-4D08-4946-810B-FC5E5670B68C}" type="datetimeFigureOut">
              <a:rPr lang="sv-SE" smtClean="0"/>
              <a:t>2024-09-28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7CE8FB-282B-7928-0572-40C824BEF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72512E-6132-B682-212A-9DCE717DE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780CF-34D1-4076-A7DD-DCC2FFCBC7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31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0C1A499-822E-EC7A-9109-1C0C5EEE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91" y="0"/>
            <a:ext cx="9643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A11BACD-CBF6-F063-4548-67C92B20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76" y="0"/>
            <a:ext cx="9646247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C126CDFA-530B-BD88-F0BA-899AA35D855D}"/>
                  </a:ext>
                </a:extLst>
              </p14:cNvPr>
              <p14:cNvContentPartPr/>
              <p14:nvPr/>
            </p14:nvContentPartPr>
            <p14:xfrm>
              <a:off x="1208383" y="4680240"/>
              <a:ext cx="1885320" cy="196920"/>
            </p14:xfrm>
          </p:contentPart>
        </mc:Choice>
        <mc:Fallback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C126CDFA-530B-BD88-F0BA-899AA35D85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4383" y="4572600"/>
                <a:ext cx="1992960" cy="4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15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F42BF2A2-BFDC-A940-7F16-72CD0CE085CC}"/>
                  </a:ext>
                </a:extLst>
              </p14:cNvPr>
              <p14:cNvContentPartPr/>
              <p14:nvPr/>
            </p14:nvContentPartPr>
            <p14:xfrm>
              <a:off x="2470903" y="1338446"/>
              <a:ext cx="360" cy="36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F42BF2A2-BFDC-A940-7F16-72CD0CE085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8263" y="1275806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Bildobjekt 3">
            <a:extLst>
              <a:ext uri="{FF2B5EF4-FFF2-40B4-BE49-F238E27FC236}">
                <a16:creationId xmlns:a16="http://schemas.microsoft.com/office/drawing/2014/main" id="{5C8EDEE9-B233-5452-BAF7-8125EC6FB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835" y="0"/>
            <a:ext cx="9692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0E270A-2FBF-6B37-CF7F-47E44519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33" y="0"/>
            <a:ext cx="9651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7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DE57C51-FC7E-A0E9-C122-2B30BE5C1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49" y="0"/>
            <a:ext cx="9590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C6F4AB5-1EB3-DC89-EDB9-0A36BD30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55" y="0"/>
            <a:ext cx="9496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E15E31-54AD-7B80-83B2-D14C886A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33" y="0"/>
            <a:ext cx="9574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0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E9BA76D-9E01-E1F6-D542-9E812B04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41" y="0"/>
            <a:ext cx="9583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44027BE3FE7745BCD1C339BB0DF4B7" ma:contentTypeVersion="6" ma:contentTypeDescription="Skapa ett nytt dokument." ma:contentTypeScope="" ma:versionID="707c261e5545c0a7f56e8742f02a461c">
  <xsd:schema xmlns:xsd="http://www.w3.org/2001/XMLSchema" xmlns:xs="http://www.w3.org/2001/XMLSchema" xmlns:p="http://schemas.microsoft.com/office/2006/metadata/properties" xmlns:ns2="3e9d2e7b-5e88-4ad8-b8d1-8cd764f90c32" xmlns:ns3="061a3c79-e755-4aea-bbd0-5efc010adab0" targetNamespace="http://schemas.microsoft.com/office/2006/metadata/properties" ma:root="true" ma:fieldsID="1e70a6dcc809b01c0a505f558605d2af" ns2:_="" ns3:_="">
    <xsd:import namespace="3e9d2e7b-5e88-4ad8-b8d1-8cd764f90c32"/>
    <xsd:import namespace="061a3c79-e755-4aea-bbd0-5efc010ad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d2e7b-5e88-4ad8-b8d1-8cd764f90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a3c79-e755-4aea-bbd0-5efc010ad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332FA6-B547-46FC-9BDB-24B6DEA0E944}"/>
</file>

<file path=customXml/itemProps2.xml><?xml version="1.0" encoding="utf-8"?>
<ds:datastoreItem xmlns:ds="http://schemas.openxmlformats.org/officeDocument/2006/customXml" ds:itemID="{BFAAB1CF-DBCF-4EDB-885B-92200F6AA1E8}"/>
</file>

<file path=customXml/itemProps3.xml><?xml version="1.0" encoding="utf-8"?>
<ds:datastoreItem xmlns:ds="http://schemas.openxmlformats.org/officeDocument/2006/customXml" ds:itemID="{8A24A204-A376-42C0-9CC5-9D95F54CCD64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Bredbild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Edlund</dc:creator>
  <cp:lastModifiedBy>Carolina Edlund</cp:lastModifiedBy>
  <cp:revision>1</cp:revision>
  <dcterms:created xsi:type="dcterms:W3CDTF">2024-09-26T09:24:28Z</dcterms:created>
  <dcterms:modified xsi:type="dcterms:W3CDTF">2024-09-28T14:46:41Z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0x010100BB44027BE3FE7745BCD1C339BB0DF4B7</vt:lpwstr>
  </property>
</Properties>
</file>